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8876" r:id="rId6"/>
    <p:sldId id="8881" r:id="rId7"/>
    <p:sldId id="8882" r:id="rId8"/>
    <p:sldId id="8883" r:id="rId9"/>
    <p:sldId id="8877" r:id="rId10"/>
    <p:sldId id="8884" r:id="rId11"/>
    <p:sldId id="8885" r:id="rId12"/>
    <p:sldId id="8878" r:id="rId13"/>
    <p:sldId id="8879" r:id="rId14"/>
    <p:sldId id="8886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7575"/>
    <a:srgbClr val="EB9C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7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4B490C-42D0-4D8B-91E8-03D943FA607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4835ED-6EC4-4EC6-B3B1-3A3467C4271D}">
      <dgm:prSet phldrT="[Text]" custT="1"/>
      <dgm:spPr/>
      <dgm:t>
        <a:bodyPr/>
        <a:lstStyle/>
        <a:p>
          <a:r>
            <a:rPr lang="en-US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endParaRPr lang="en-US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992DAC-6C5B-4B8B-B578-C3997E9F2950}" cxnId="{4708994E-7D39-4A47-ADAE-84F1F8B41363}" type="parTrans">
      <dgm:prSet/>
      <dgm:spPr/>
      <dgm:t>
        <a:bodyPr/>
        <a:lstStyle/>
        <a:p>
          <a:endParaRPr lang="en-US"/>
        </a:p>
      </dgm:t>
    </dgm:pt>
    <dgm:pt modelId="{7A7E2985-396E-4474-95AA-964F4E14A09A}" cxnId="{4708994E-7D39-4A47-ADAE-84F1F8B41363}" type="sibTrans">
      <dgm:prSet/>
      <dgm:spPr/>
      <dgm:t>
        <a:bodyPr/>
        <a:lstStyle/>
        <a:p>
          <a:endParaRPr lang="en-US"/>
        </a:p>
      </dgm:t>
    </dgm:pt>
    <dgm:pt modelId="{0E081F0E-72A0-412F-9EFD-5033D16055F0}">
      <dgm:prSet phldrT="[Text]" custT="1"/>
      <dgm:spPr/>
      <dgm:t>
        <a:bodyPr/>
        <a:lstStyle/>
        <a:p>
          <a:r>
            <a:rPr lang="en-US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endParaRPr lang="en-US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C271ED-3CB9-4ACE-9077-E209617CD412}" cxnId="{DE63D93D-2839-4685-A701-0509665C9B44}" type="parTrans">
      <dgm:prSet/>
      <dgm:spPr/>
      <dgm:t>
        <a:bodyPr/>
        <a:lstStyle/>
        <a:p>
          <a:endParaRPr lang="en-US"/>
        </a:p>
      </dgm:t>
    </dgm:pt>
    <dgm:pt modelId="{B5DC6D7E-D8ED-4E89-A5A2-200D1942FB74}" cxnId="{DE63D93D-2839-4685-A701-0509665C9B44}" type="sibTrans">
      <dgm:prSet/>
      <dgm:spPr/>
      <dgm:t>
        <a:bodyPr/>
        <a:lstStyle/>
        <a:p>
          <a:endParaRPr lang="en-US" sz="2000"/>
        </a:p>
      </dgm:t>
    </dgm:pt>
    <dgm:pt modelId="{5FEB55A0-1924-41C9-B17D-16EDC62EA4D9}">
      <dgm:prSet phldrT="[Text]" custT="1"/>
      <dgm:spPr/>
      <dgm:t>
        <a:bodyPr/>
        <a:lstStyle/>
        <a:p>
          <a:r>
            <a:rPr lang="en-US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endParaRPr lang="en-US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0A86A6-E780-49BB-8B93-D89E4E34F001}" cxnId="{6B5C0F0D-7667-464C-9105-CA2D4B42BE99}" type="parTrans">
      <dgm:prSet/>
      <dgm:spPr/>
      <dgm:t>
        <a:bodyPr/>
        <a:lstStyle/>
        <a:p>
          <a:endParaRPr lang="en-US"/>
        </a:p>
      </dgm:t>
    </dgm:pt>
    <dgm:pt modelId="{C8F06A19-BFB5-4692-A5AA-A255F782ED27}" cxnId="{6B5C0F0D-7667-464C-9105-CA2D4B42BE99}" type="sibTrans">
      <dgm:prSet/>
      <dgm:spPr/>
      <dgm:t>
        <a:bodyPr/>
        <a:lstStyle/>
        <a:p>
          <a:endParaRPr lang="en-US" sz="2000"/>
        </a:p>
      </dgm:t>
    </dgm:pt>
    <dgm:pt modelId="{5D10A70D-2F68-4701-BDFE-F62AF2DF7DAC}">
      <dgm:prSet phldrT="[Text]" custT="1"/>
      <dgm:spPr/>
      <dgm:t>
        <a:bodyPr/>
        <a:lstStyle/>
        <a:p>
          <a:r>
            <a:rPr lang="en-US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endParaRPr lang="en-US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20DB44-7AA8-45F5-A05F-AA91632A112D}" cxnId="{8B00200E-6492-49C2-BD9A-A2E47441C9EC}" type="parTrans">
      <dgm:prSet/>
      <dgm:spPr/>
      <dgm:t>
        <a:bodyPr/>
        <a:lstStyle/>
        <a:p>
          <a:endParaRPr lang="en-US"/>
        </a:p>
      </dgm:t>
    </dgm:pt>
    <dgm:pt modelId="{FC11AE14-EDA5-42D8-AA27-0B0AA3B2FABE}" cxnId="{8B00200E-6492-49C2-BD9A-A2E47441C9EC}" type="sibTrans">
      <dgm:prSet/>
      <dgm:spPr/>
      <dgm:t>
        <a:bodyPr/>
        <a:lstStyle/>
        <a:p>
          <a:endParaRPr lang="en-US" sz="2000"/>
        </a:p>
      </dgm:t>
    </dgm:pt>
    <dgm:pt modelId="{281D9F32-D1A5-4BD5-A1D4-4F608A7BDDAA}">
      <dgm:prSet phldrT="[Text]" custT="1"/>
      <dgm:spPr/>
      <dgm:t>
        <a:bodyPr/>
        <a:lstStyle/>
        <a:p>
          <a:r>
            <a:rPr lang="en-US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Giọng</a:t>
          </a:r>
          <a:r>
            <a: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điệu</a:t>
          </a:r>
          <a:r>
            <a: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F7168A46-B7DC-49ED-93A4-C39A187795F1}" cxnId="{E8BB8A36-3DCB-4435-A3E4-88E1330506AC}" type="parTrans">
      <dgm:prSet/>
      <dgm:spPr/>
      <dgm:t>
        <a:bodyPr/>
        <a:lstStyle/>
        <a:p>
          <a:endParaRPr lang="en-US"/>
        </a:p>
      </dgm:t>
    </dgm:pt>
    <dgm:pt modelId="{53F37F87-E6D6-4BE8-81AB-6AD116901751}" cxnId="{E8BB8A36-3DCB-4435-A3E4-88E1330506AC}" type="sibTrans">
      <dgm:prSet/>
      <dgm:spPr/>
      <dgm:t>
        <a:bodyPr/>
        <a:lstStyle/>
        <a:p>
          <a:endParaRPr lang="en-US" sz="2000"/>
        </a:p>
      </dgm:t>
    </dgm:pt>
    <dgm:pt modelId="{BD874983-5C1E-4C08-8416-439FDDC88200}">
      <dgm:prSet phldrT="[Text]" custT="1"/>
      <dgm:spPr/>
      <dgm:t>
        <a:bodyPr/>
        <a:lstStyle/>
        <a:p>
          <a:r>
            <a:rPr lang="en-US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Nhịp</a:t>
          </a:r>
          <a:endParaRPr lang="en-US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E2A246-D33E-4116-9EF8-C1AD3E72DB97}" cxnId="{3478C196-8E79-479A-9D8D-047895C54AD9}" type="parTrans">
      <dgm:prSet/>
      <dgm:spPr/>
      <dgm:t>
        <a:bodyPr/>
        <a:lstStyle/>
        <a:p>
          <a:endParaRPr lang="en-US"/>
        </a:p>
      </dgm:t>
    </dgm:pt>
    <dgm:pt modelId="{5F193043-0061-4DD5-9B51-2A09318D02E3}" cxnId="{3478C196-8E79-479A-9D8D-047895C54AD9}" type="sibTrans">
      <dgm:prSet/>
      <dgm:spPr/>
      <dgm:t>
        <a:bodyPr/>
        <a:lstStyle/>
        <a:p>
          <a:endParaRPr lang="en-US" sz="2000"/>
        </a:p>
      </dgm:t>
    </dgm:pt>
    <dgm:pt modelId="{73FD7066-EBDF-4385-9B76-35C88B7E75F9}">
      <dgm:prSet phldrT="[Text]" custT="1"/>
      <dgm:spPr/>
      <dgm:t>
        <a:bodyPr/>
        <a:lstStyle/>
        <a:p>
          <a:r>
            <a:rPr lang="en-US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Vần</a:t>
          </a:r>
          <a:endParaRPr lang="en-US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581815-BD32-4180-A78A-17CF2DF33DAC}" cxnId="{C5C67A85-FDD5-4575-908A-0FC6113303B2}" type="parTrans">
      <dgm:prSet/>
      <dgm:spPr/>
      <dgm:t>
        <a:bodyPr/>
        <a:lstStyle/>
        <a:p>
          <a:endParaRPr lang="en-US"/>
        </a:p>
      </dgm:t>
    </dgm:pt>
    <dgm:pt modelId="{3D9EE46D-5534-4B9C-95F4-B43DF9D31601}" cxnId="{C5C67A85-FDD5-4575-908A-0FC6113303B2}" type="sibTrans">
      <dgm:prSet/>
      <dgm:spPr/>
      <dgm:t>
        <a:bodyPr/>
        <a:lstStyle/>
        <a:p>
          <a:endParaRPr lang="en-US" sz="2000"/>
        </a:p>
      </dgm:t>
    </dgm:pt>
    <dgm:pt modelId="{7BC6CDCE-5256-4DD4-9846-0244CFDD866E}">
      <dgm:prSet phldrT="[Text]" custT="1"/>
      <dgm:spPr/>
      <dgm:t>
        <a:bodyPr/>
        <a:lstStyle/>
        <a:p>
          <a:r>
            <a:rPr lang="en-US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endParaRPr lang="en-US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AF913C-CCAF-4B1D-B67F-FAF3CA7843D5}" cxnId="{E49EAE16-6E79-41A1-A5C0-483A4242E467}" type="parTrans">
      <dgm:prSet/>
      <dgm:spPr/>
      <dgm:t>
        <a:bodyPr/>
        <a:lstStyle/>
        <a:p>
          <a:endParaRPr lang="en-US"/>
        </a:p>
      </dgm:t>
    </dgm:pt>
    <dgm:pt modelId="{0AD475DD-2D12-4DA1-B1B3-6D63AA3817D9}" cxnId="{E49EAE16-6E79-41A1-A5C0-483A4242E467}" type="sibTrans">
      <dgm:prSet/>
      <dgm:spPr/>
      <dgm:t>
        <a:bodyPr/>
        <a:lstStyle/>
        <a:p>
          <a:endParaRPr lang="en-US" sz="2000"/>
        </a:p>
      </dgm:t>
    </dgm:pt>
    <dgm:pt modelId="{A1EF0CD0-6DD3-41F7-901F-550E5439A131}" type="pres">
      <dgm:prSet presAssocID="{C14B490C-42D0-4D8B-91E8-03D943FA607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CA8D95C-4571-441D-9CF6-EDFEC1145F8A}" type="pres">
      <dgm:prSet presAssocID="{944835ED-6EC4-4EC6-B3B1-3A3467C4271D}" presName="centerShape" presStyleLbl="node0" presStyleIdx="0" presStyleCnt="1" custScaleX="96736" custScaleY="99106"/>
      <dgm:spPr/>
    </dgm:pt>
    <dgm:pt modelId="{17F7350E-4323-4334-B01B-0DE513996C96}" type="pres">
      <dgm:prSet presAssocID="{0E081F0E-72A0-412F-9EFD-5033D16055F0}" presName="node" presStyleLbl="node1" presStyleIdx="0" presStyleCnt="7">
        <dgm:presLayoutVars>
          <dgm:bulletEnabled val="1"/>
        </dgm:presLayoutVars>
      </dgm:prSet>
      <dgm:spPr/>
    </dgm:pt>
    <dgm:pt modelId="{713EE402-D254-4677-9CB8-54B32CDAF424}" type="pres">
      <dgm:prSet presAssocID="{0E081F0E-72A0-412F-9EFD-5033D16055F0}" presName="dummy" presStyleCnt="0"/>
      <dgm:spPr/>
    </dgm:pt>
    <dgm:pt modelId="{3D38C987-9416-4046-8D04-D08121050356}" type="pres">
      <dgm:prSet presAssocID="{B5DC6D7E-D8ED-4E89-A5A2-200D1942FB74}" presName="sibTrans" presStyleLbl="sibTrans2D1" presStyleIdx="0" presStyleCnt="7"/>
      <dgm:spPr/>
    </dgm:pt>
    <dgm:pt modelId="{BD604FB8-5633-41EB-B12F-EF93A4F4F8F4}" type="pres">
      <dgm:prSet presAssocID="{5FEB55A0-1924-41C9-B17D-16EDC62EA4D9}" presName="node" presStyleLbl="node1" presStyleIdx="1" presStyleCnt="7">
        <dgm:presLayoutVars>
          <dgm:bulletEnabled val="1"/>
        </dgm:presLayoutVars>
      </dgm:prSet>
      <dgm:spPr/>
    </dgm:pt>
    <dgm:pt modelId="{90CBC5C0-FF3C-4B61-B917-A015DB4B2B39}" type="pres">
      <dgm:prSet presAssocID="{5FEB55A0-1924-41C9-B17D-16EDC62EA4D9}" presName="dummy" presStyleCnt="0"/>
      <dgm:spPr/>
    </dgm:pt>
    <dgm:pt modelId="{39216C2F-5D11-40B2-A566-0AC4C588978A}" type="pres">
      <dgm:prSet presAssocID="{C8F06A19-BFB5-4692-A5AA-A255F782ED27}" presName="sibTrans" presStyleLbl="sibTrans2D1" presStyleIdx="1" presStyleCnt="7"/>
      <dgm:spPr/>
    </dgm:pt>
    <dgm:pt modelId="{81C4B7B6-B6CB-4CC0-9C26-823155DDBA81}" type="pres">
      <dgm:prSet presAssocID="{5D10A70D-2F68-4701-BDFE-F62AF2DF7DAC}" presName="node" presStyleLbl="node1" presStyleIdx="2" presStyleCnt="7">
        <dgm:presLayoutVars>
          <dgm:bulletEnabled val="1"/>
        </dgm:presLayoutVars>
      </dgm:prSet>
      <dgm:spPr/>
    </dgm:pt>
    <dgm:pt modelId="{ED496411-E33A-40E8-8E89-DA57A9B16CBF}" type="pres">
      <dgm:prSet presAssocID="{5D10A70D-2F68-4701-BDFE-F62AF2DF7DAC}" presName="dummy" presStyleCnt="0"/>
      <dgm:spPr/>
    </dgm:pt>
    <dgm:pt modelId="{578B5329-40EB-49CA-95C5-186420CB840B}" type="pres">
      <dgm:prSet presAssocID="{FC11AE14-EDA5-42D8-AA27-0B0AA3B2FABE}" presName="sibTrans" presStyleLbl="sibTrans2D1" presStyleIdx="2" presStyleCnt="7"/>
      <dgm:spPr/>
    </dgm:pt>
    <dgm:pt modelId="{459DECBA-0288-4CBD-A2DD-C3FBE764EBA2}" type="pres">
      <dgm:prSet presAssocID="{281D9F32-D1A5-4BD5-A1D4-4F608A7BDDAA}" presName="node" presStyleLbl="node1" presStyleIdx="3" presStyleCnt="7">
        <dgm:presLayoutVars>
          <dgm:bulletEnabled val="1"/>
        </dgm:presLayoutVars>
      </dgm:prSet>
      <dgm:spPr/>
    </dgm:pt>
    <dgm:pt modelId="{D5119940-8638-4E65-BE01-542758BF5652}" type="pres">
      <dgm:prSet presAssocID="{281D9F32-D1A5-4BD5-A1D4-4F608A7BDDAA}" presName="dummy" presStyleCnt="0"/>
      <dgm:spPr/>
    </dgm:pt>
    <dgm:pt modelId="{F7900002-2626-43FF-AAE5-A1257B3BAC90}" type="pres">
      <dgm:prSet presAssocID="{53F37F87-E6D6-4BE8-81AB-6AD116901751}" presName="sibTrans" presStyleLbl="sibTrans2D1" presStyleIdx="3" presStyleCnt="7"/>
      <dgm:spPr/>
    </dgm:pt>
    <dgm:pt modelId="{C6503356-EAA2-4ABE-BA62-920200E8126C}" type="pres">
      <dgm:prSet presAssocID="{BD874983-5C1E-4C08-8416-439FDDC88200}" presName="node" presStyleLbl="node1" presStyleIdx="4" presStyleCnt="7">
        <dgm:presLayoutVars>
          <dgm:bulletEnabled val="1"/>
        </dgm:presLayoutVars>
      </dgm:prSet>
      <dgm:spPr/>
    </dgm:pt>
    <dgm:pt modelId="{56E49857-86CC-4EC6-8E7F-3013CFFE1581}" type="pres">
      <dgm:prSet presAssocID="{BD874983-5C1E-4C08-8416-439FDDC88200}" presName="dummy" presStyleCnt="0"/>
      <dgm:spPr/>
    </dgm:pt>
    <dgm:pt modelId="{0E7AEADC-DF40-42B9-84CF-007731D47B3A}" type="pres">
      <dgm:prSet presAssocID="{5F193043-0061-4DD5-9B51-2A09318D02E3}" presName="sibTrans" presStyleLbl="sibTrans2D1" presStyleIdx="4" presStyleCnt="7"/>
      <dgm:spPr/>
    </dgm:pt>
    <dgm:pt modelId="{C158C88F-F83C-4332-ABC7-FBA6D3877C05}" type="pres">
      <dgm:prSet presAssocID="{73FD7066-EBDF-4385-9B76-35C88B7E75F9}" presName="node" presStyleLbl="node1" presStyleIdx="5" presStyleCnt="7">
        <dgm:presLayoutVars>
          <dgm:bulletEnabled val="1"/>
        </dgm:presLayoutVars>
      </dgm:prSet>
      <dgm:spPr/>
    </dgm:pt>
    <dgm:pt modelId="{E81FC9A0-1BCA-4AF0-9966-D4F239307AFA}" type="pres">
      <dgm:prSet presAssocID="{73FD7066-EBDF-4385-9B76-35C88B7E75F9}" presName="dummy" presStyleCnt="0"/>
      <dgm:spPr/>
    </dgm:pt>
    <dgm:pt modelId="{E27371AD-9992-43EB-9966-1350DCC16BFD}" type="pres">
      <dgm:prSet presAssocID="{3D9EE46D-5534-4B9C-95F4-B43DF9D31601}" presName="sibTrans" presStyleLbl="sibTrans2D1" presStyleIdx="5" presStyleCnt="7"/>
      <dgm:spPr/>
    </dgm:pt>
    <dgm:pt modelId="{247673CC-D99E-4D7B-91BE-D39E24BEBF24}" type="pres">
      <dgm:prSet presAssocID="{7BC6CDCE-5256-4DD4-9846-0244CFDD866E}" presName="node" presStyleLbl="node1" presStyleIdx="6" presStyleCnt="7">
        <dgm:presLayoutVars>
          <dgm:bulletEnabled val="1"/>
        </dgm:presLayoutVars>
      </dgm:prSet>
      <dgm:spPr/>
    </dgm:pt>
    <dgm:pt modelId="{C6574905-DE78-4DDA-8B37-2003A710AF13}" type="pres">
      <dgm:prSet presAssocID="{7BC6CDCE-5256-4DD4-9846-0244CFDD866E}" presName="dummy" presStyleCnt="0"/>
      <dgm:spPr/>
    </dgm:pt>
    <dgm:pt modelId="{30920E85-A757-46B1-9D53-E57770E55376}" type="pres">
      <dgm:prSet presAssocID="{0AD475DD-2D12-4DA1-B1B3-6D63AA3817D9}" presName="sibTrans" presStyleLbl="sibTrans2D1" presStyleIdx="6" presStyleCnt="7"/>
      <dgm:spPr/>
    </dgm:pt>
  </dgm:ptLst>
  <dgm:cxnLst>
    <dgm:cxn modelId="{6B5C0F0D-7667-464C-9105-CA2D4B42BE99}" srcId="{944835ED-6EC4-4EC6-B3B1-3A3467C4271D}" destId="{5FEB55A0-1924-41C9-B17D-16EDC62EA4D9}" srcOrd="1" destOrd="0" parTransId="{F00A86A6-E780-49BB-8B93-D89E4E34F001}" sibTransId="{C8F06A19-BFB5-4692-A5AA-A255F782ED27}"/>
    <dgm:cxn modelId="{8B00200E-6492-49C2-BD9A-A2E47441C9EC}" srcId="{944835ED-6EC4-4EC6-B3B1-3A3467C4271D}" destId="{5D10A70D-2F68-4701-BDFE-F62AF2DF7DAC}" srcOrd="2" destOrd="0" parTransId="{8620DB44-7AA8-45F5-A05F-AA91632A112D}" sibTransId="{FC11AE14-EDA5-42D8-AA27-0B0AA3B2FABE}"/>
    <dgm:cxn modelId="{55BBA210-D84B-4BAB-9C82-3C9BC4BA4D29}" type="presOf" srcId="{5F193043-0061-4DD5-9B51-2A09318D02E3}" destId="{0E7AEADC-DF40-42B9-84CF-007731D47B3A}" srcOrd="0" destOrd="0" presId="urn:microsoft.com/office/officeart/2005/8/layout/radial6"/>
    <dgm:cxn modelId="{E49EAE16-6E79-41A1-A5C0-483A4242E467}" srcId="{944835ED-6EC4-4EC6-B3B1-3A3467C4271D}" destId="{7BC6CDCE-5256-4DD4-9846-0244CFDD866E}" srcOrd="6" destOrd="0" parTransId="{88AF913C-CCAF-4B1D-B67F-FAF3CA7843D5}" sibTransId="{0AD475DD-2D12-4DA1-B1B3-6D63AA3817D9}"/>
    <dgm:cxn modelId="{B380801F-73BF-4139-B4C0-D76E80A99DE6}" type="presOf" srcId="{FC11AE14-EDA5-42D8-AA27-0B0AA3B2FABE}" destId="{578B5329-40EB-49CA-95C5-186420CB840B}" srcOrd="0" destOrd="0" presId="urn:microsoft.com/office/officeart/2005/8/layout/radial6"/>
    <dgm:cxn modelId="{90F7D521-81DF-4317-842D-4D3243E7C4B9}" type="presOf" srcId="{944835ED-6EC4-4EC6-B3B1-3A3467C4271D}" destId="{BCA8D95C-4571-441D-9CF6-EDFEC1145F8A}" srcOrd="0" destOrd="0" presId="urn:microsoft.com/office/officeart/2005/8/layout/radial6"/>
    <dgm:cxn modelId="{E8BB8A36-3DCB-4435-A3E4-88E1330506AC}" srcId="{944835ED-6EC4-4EC6-B3B1-3A3467C4271D}" destId="{281D9F32-D1A5-4BD5-A1D4-4F608A7BDDAA}" srcOrd="3" destOrd="0" parTransId="{F7168A46-B7DC-49ED-93A4-C39A187795F1}" sibTransId="{53F37F87-E6D6-4BE8-81AB-6AD116901751}"/>
    <dgm:cxn modelId="{DE63D93D-2839-4685-A701-0509665C9B44}" srcId="{944835ED-6EC4-4EC6-B3B1-3A3467C4271D}" destId="{0E081F0E-72A0-412F-9EFD-5033D16055F0}" srcOrd="0" destOrd="0" parTransId="{BBC271ED-3CB9-4ACE-9077-E209617CD412}" sibTransId="{B5DC6D7E-D8ED-4E89-A5A2-200D1942FB74}"/>
    <dgm:cxn modelId="{B1E6BC4D-798B-4A25-89D4-810BAF406AA6}" type="presOf" srcId="{7BC6CDCE-5256-4DD4-9846-0244CFDD866E}" destId="{247673CC-D99E-4D7B-91BE-D39E24BEBF24}" srcOrd="0" destOrd="0" presId="urn:microsoft.com/office/officeart/2005/8/layout/radial6"/>
    <dgm:cxn modelId="{4708994E-7D39-4A47-ADAE-84F1F8B41363}" srcId="{C14B490C-42D0-4D8B-91E8-03D943FA6076}" destId="{944835ED-6EC4-4EC6-B3B1-3A3467C4271D}" srcOrd="0" destOrd="0" parTransId="{AA992DAC-6C5B-4B8B-B578-C3997E9F2950}" sibTransId="{7A7E2985-396E-4474-95AA-964F4E14A09A}"/>
    <dgm:cxn modelId="{4496B177-F1DF-4AA6-83D0-D4D1AB30FDFB}" type="presOf" srcId="{5D10A70D-2F68-4701-BDFE-F62AF2DF7DAC}" destId="{81C4B7B6-B6CB-4CC0-9C26-823155DDBA81}" srcOrd="0" destOrd="0" presId="urn:microsoft.com/office/officeart/2005/8/layout/radial6"/>
    <dgm:cxn modelId="{1D447F7D-7745-45EC-86F8-F2A8653C0492}" type="presOf" srcId="{5FEB55A0-1924-41C9-B17D-16EDC62EA4D9}" destId="{BD604FB8-5633-41EB-B12F-EF93A4F4F8F4}" srcOrd="0" destOrd="0" presId="urn:microsoft.com/office/officeart/2005/8/layout/radial6"/>
    <dgm:cxn modelId="{6B3AA27F-DAA8-460D-BD19-CFC038CC0A8B}" type="presOf" srcId="{B5DC6D7E-D8ED-4E89-A5A2-200D1942FB74}" destId="{3D38C987-9416-4046-8D04-D08121050356}" srcOrd="0" destOrd="0" presId="urn:microsoft.com/office/officeart/2005/8/layout/radial6"/>
    <dgm:cxn modelId="{C5C67A85-FDD5-4575-908A-0FC6113303B2}" srcId="{944835ED-6EC4-4EC6-B3B1-3A3467C4271D}" destId="{73FD7066-EBDF-4385-9B76-35C88B7E75F9}" srcOrd="5" destOrd="0" parTransId="{3E581815-BD32-4180-A78A-17CF2DF33DAC}" sibTransId="{3D9EE46D-5534-4B9C-95F4-B43DF9D31601}"/>
    <dgm:cxn modelId="{1D12A995-524C-448C-A356-F5641FC3793F}" type="presOf" srcId="{3D9EE46D-5534-4B9C-95F4-B43DF9D31601}" destId="{E27371AD-9992-43EB-9966-1350DCC16BFD}" srcOrd="0" destOrd="0" presId="urn:microsoft.com/office/officeart/2005/8/layout/radial6"/>
    <dgm:cxn modelId="{3478C196-8E79-479A-9D8D-047895C54AD9}" srcId="{944835ED-6EC4-4EC6-B3B1-3A3467C4271D}" destId="{BD874983-5C1E-4C08-8416-439FDDC88200}" srcOrd="4" destOrd="0" parTransId="{86E2A246-D33E-4116-9EF8-C1AD3E72DB97}" sibTransId="{5F193043-0061-4DD5-9B51-2A09318D02E3}"/>
    <dgm:cxn modelId="{B9F40DB2-BB95-4226-BC55-F7422A006066}" type="presOf" srcId="{73FD7066-EBDF-4385-9B76-35C88B7E75F9}" destId="{C158C88F-F83C-4332-ABC7-FBA6D3877C05}" srcOrd="0" destOrd="0" presId="urn:microsoft.com/office/officeart/2005/8/layout/radial6"/>
    <dgm:cxn modelId="{F85104BC-7C22-40F7-B423-4BD33EE99871}" type="presOf" srcId="{BD874983-5C1E-4C08-8416-439FDDC88200}" destId="{C6503356-EAA2-4ABE-BA62-920200E8126C}" srcOrd="0" destOrd="0" presId="urn:microsoft.com/office/officeart/2005/8/layout/radial6"/>
    <dgm:cxn modelId="{A5B078D0-C947-431D-BC1C-8CB1FF818CC8}" type="presOf" srcId="{0AD475DD-2D12-4DA1-B1B3-6D63AA3817D9}" destId="{30920E85-A757-46B1-9D53-E57770E55376}" srcOrd="0" destOrd="0" presId="urn:microsoft.com/office/officeart/2005/8/layout/radial6"/>
    <dgm:cxn modelId="{A3B9FDD8-1610-42DB-B758-313EEE7D6053}" type="presOf" srcId="{C14B490C-42D0-4D8B-91E8-03D943FA6076}" destId="{A1EF0CD0-6DD3-41F7-901F-550E5439A131}" srcOrd="0" destOrd="0" presId="urn:microsoft.com/office/officeart/2005/8/layout/radial6"/>
    <dgm:cxn modelId="{078041F5-EE98-4808-851F-B1C382E4F316}" type="presOf" srcId="{0E081F0E-72A0-412F-9EFD-5033D16055F0}" destId="{17F7350E-4323-4334-B01B-0DE513996C96}" srcOrd="0" destOrd="0" presId="urn:microsoft.com/office/officeart/2005/8/layout/radial6"/>
    <dgm:cxn modelId="{F1E5C7F7-D12F-4B70-BAA7-7B6B3DC7603F}" type="presOf" srcId="{C8F06A19-BFB5-4692-A5AA-A255F782ED27}" destId="{39216C2F-5D11-40B2-A566-0AC4C588978A}" srcOrd="0" destOrd="0" presId="urn:microsoft.com/office/officeart/2005/8/layout/radial6"/>
    <dgm:cxn modelId="{7A27D6F9-EF29-408E-B5C0-CF593388B287}" type="presOf" srcId="{53F37F87-E6D6-4BE8-81AB-6AD116901751}" destId="{F7900002-2626-43FF-AAE5-A1257B3BAC90}" srcOrd="0" destOrd="0" presId="urn:microsoft.com/office/officeart/2005/8/layout/radial6"/>
    <dgm:cxn modelId="{092B16FB-2620-4FF7-A1E2-C482C772AB5E}" type="presOf" srcId="{281D9F32-D1A5-4BD5-A1D4-4F608A7BDDAA}" destId="{459DECBA-0288-4CBD-A2DD-C3FBE764EBA2}" srcOrd="0" destOrd="0" presId="urn:microsoft.com/office/officeart/2005/8/layout/radial6"/>
    <dgm:cxn modelId="{61A79883-B16D-4708-83ED-F9412A956925}" type="presParOf" srcId="{A1EF0CD0-6DD3-41F7-901F-550E5439A131}" destId="{BCA8D95C-4571-441D-9CF6-EDFEC1145F8A}" srcOrd="0" destOrd="0" presId="urn:microsoft.com/office/officeart/2005/8/layout/radial6"/>
    <dgm:cxn modelId="{C328CF05-F959-44AB-AF70-4BACA2C50D2D}" type="presParOf" srcId="{A1EF0CD0-6DD3-41F7-901F-550E5439A131}" destId="{17F7350E-4323-4334-B01B-0DE513996C96}" srcOrd="1" destOrd="0" presId="urn:microsoft.com/office/officeart/2005/8/layout/radial6"/>
    <dgm:cxn modelId="{DB31F0FF-5461-48FD-9729-4B1F269BE3D3}" type="presParOf" srcId="{A1EF0CD0-6DD3-41F7-901F-550E5439A131}" destId="{713EE402-D254-4677-9CB8-54B32CDAF424}" srcOrd="2" destOrd="0" presId="urn:microsoft.com/office/officeart/2005/8/layout/radial6"/>
    <dgm:cxn modelId="{6419C134-564A-4867-B0F0-4B11998B0323}" type="presParOf" srcId="{A1EF0CD0-6DD3-41F7-901F-550E5439A131}" destId="{3D38C987-9416-4046-8D04-D08121050356}" srcOrd="3" destOrd="0" presId="urn:microsoft.com/office/officeart/2005/8/layout/radial6"/>
    <dgm:cxn modelId="{D00EA1FB-B0B7-4737-875A-37562F5B9F9D}" type="presParOf" srcId="{A1EF0CD0-6DD3-41F7-901F-550E5439A131}" destId="{BD604FB8-5633-41EB-B12F-EF93A4F4F8F4}" srcOrd="4" destOrd="0" presId="urn:microsoft.com/office/officeart/2005/8/layout/radial6"/>
    <dgm:cxn modelId="{12E1467B-C6A7-49AC-A397-11FEA7A2A0D7}" type="presParOf" srcId="{A1EF0CD0-6DD3-41F7-901F-550E5439A131}" destId="{90CBC5C0-FF3C-4B61-B917-A015DB4B2B39}" srcOrd="5" destOrd="0" presId="urn:microsoft.com/office/officeart/2005/8/layout/radial6"/>
    <dgm:cxn modelId="{C7F5A722-4DBD-4274-AD6E-75A8DDE45F6A}" type="presParOf" srcId="{A1EF0CD0-6DD3-41F7-901F-550E5439A131}" destId="{39216C2F-5D11-40B2-A566-0AC4C588978A}" srcOrd="6" destOrd="0" presId="urn:microsoft.com/office/officeart/2005/8/layout/radial6"/>
    <dgm:cxn modelId="{C7362989-72BC-48CD-979B-AA204DC7540F}" type="presParOf" srcId="{A1EF0CD0-6DD3-41F7-901F-550E5439A131}" destId="{81C4B7B6-B6CB-4CC0-9C26-823155DDBA81}" srcOrd="7" destOrd="0" presId="urn:microsoft.com/office/officeart/2005/8/layout/radial6"/>
    <dgm:cxn modelId="{8352D2CC-8B1B-4F76-A5CC-880F7998ECBF}" type="presParOf" srcId="{A1EF0CD0-6DD3-41F7-901F-550E5439A131}" destId="{ED496411-E33A-40E8-8E89-DA57A9B16CBF}" srcOrd="8" destOrd="0" presId="urn:microsoft.com/office/officeart/2005/8/layout/radial6"/>
    <dgm:cxn modelId="{0FB052E1-8B99-40E0-83C7-091172DB7FF9}" type="presParOf" srcId="{A1EF0CD0-6DD3-41F7-901F-550E5439A131}" destId="{578B5329-40EB-49CA-95C5-186420CB840B}" srcOrd="9" destOrd="0" presId="urn:microsoft.com/office/officeart/2005/8/layout/radial6"/>
    <dgm:cxn modelId="{037FC7A5-55F2-4172-954E-5E1C80F9653E}" type="presParOf" srcId="{A1EF0CD0-6DD3-41F7-901F-550E5439A131}" destId="{459DECBA-0288-4CBD-A2DD-C3FBE764EBA2}" srcOrd="10" destOrd="0" presId="urn:microsoft.com/office/officeart/2005/8/layout/radial6"/>
    <dgm:cxn modelId="{5A2138E8-3050-4CFB-A873-F8FB595DE729}" type="presParOf" srcId="{A1EF0CD0-6DD3-41F7-901F-550E5439A131}" destId="{D5119940-8638-4E65-BE01-542758BF5652}" srcOrd="11" destOrd="0" presId="urn:microsoft.com/office/officeart/2005/8/layout/radial6"/>
    <dgm:cxn modelId="{1ECAC54D-E169-4FD5-A50D-5CCC0B0F1DBC}" type="presParOf" srcId="{A1EF0CD0-6DD3-41F7-901F-550E5439A131}" destId="{F7900002-2626-43FF-AAE5-A1257B3BAC90}" srcOrd="12" destOrd="0" presId="urn:microsoft.com/office/officeart/2005/8/layout/radial6"/>
    <dgm:cxn modelId="{ACEAD70F-655D-4F81-9C4A-763A5A4B2112}" type="presParOf" srcId="{A1EF0CD0-6DD3-41F7-901F-550E5439A131}" destId="{C6503356-EAA2-4ABE-BA62-920200E8126C}" srcOrd="13" destOrd="0" presId="urn:microsoft.com/office/officeart/2005/8/layout/radial6"/>
    <dgm:cxn modelId="{EF7AE3BD-C2CE-40D7-BBB7-120FAF856BF3}" type="presParOf" srcId="{A1EF0CD0-6DD3-41F7-901F-550E5439A131}" destId="{56E49857-86CC-4EC6-8E7F-3013CFFE1581}" srcOrd="14" destOrd="0" presId="urn:microsoft.com/office/officeart/2005/8/layout/radial6"/>
    <dgm:cxn modelId="{8AEBBAC1-A130-44C6-BF21-F0D7593D8460}" type="presParOf" srcId="{A1EF0CD0-6DD3-41F7-901F-550E5439A131}" destId="{0E7AEADC-DF40-42B9-84CF-007731D47B3A}" srcOrd="15" destOrd="0" presId="urn:microsoft.com/office/officeart/2005/8/layout/radial6"/>
    <dgm:cxn modelId="{54080D2B-0927-4DAD-8C28-1828DD62A693}" type="presParOf" srcId="{A1EF0CD0-6DD3-41F7-901F-550E5439A131}" destId="{C158C88F-F83C-4332-ABC7-FBA6D3877C05}" srcOrd="16" destOrd="0" presId="urn:microsoft.com/office/officeart/2005/8/layout/radial6"/>
    <dgm:cxn modelId="{DCB92C2E-B83F-438B-83ED-5E903C27C8ED}" type="presParOf" srcId="{A1EF0CD0-6DD3-41F7-901F-550E5439A131}" destId="{E81FC9A0-1BCA-4AF0-9966-D4F239307AFA}" srcOrd="17" destOrd="0" presId="urn:microsoft.com/office/officeart/2005/8/layout/radial6"/>
    <dgm:cxn modelId="{5EE03777-E60E-4EA1-90FA-A663597DAE6F}" type="presParOf" srcId="{A1EF0CD0-6DD3-41F7-901F-550E5439A131}" destId="{E27371AD-9992-43EB-9966-1350DCC16BFD}" srcOrd="18" destOrd="0" presId="urn:microsoft.com/office/officeart/2005/8/layout/radial6"/>
    <dgm:cxn modelId="{E45DD09C-FB34-46CE-827F-50C9340838E7}" type="presParOf" srcId="{A1EF0CD0-6DD3-41F7-901F-550E5439A131}" destId="{247673CC-D99E-4D7B-91BE-D39E24BEBF24}" srcOrd="19" destOrd="0" presId="urn:microsoft.com/office/officeart/2005/8/layout/radial6"/>
    <dgm:cxn modelId="{9D4414D0-C4BB-43C5-96A2-9ACE026AA41D}" type="presParOf" srcId="{A1EF0CD0-6DD3-41F7-901F-550E5439A131}" destId="{C6574905-DE78-4DDA-8B37-2003A710AF13}" srcOrd="20" destOrd="0" presId="urn:microsoft.com/office/officeart/2005/8/layout/radial6"/>
    <dgm:cxn modelId="{55B42AA5-1B49-4D31-A260-36A48608FAC4}" type="presParOf" srcId="{A1EF0CD0-6DD3-41F7-901F-550E5439A131}" destId="{30920E85-A757-46B1-9D53-E57770E55376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4D9302-FFC8-483C-BA44-4D69F363C026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27B8076F-B30E-4A92-947D-264BDF689565}">
      <dgm:prSet phldrT="[Text]" custT="1"/>
      <dgm:spPr/>
      <dgm:t>
        <a:bodyPr/>
        <a:lstStyle/>
        <a:p>
          <a:r>
            <a:rPr lang="en-US" sz="4800" b="1" dirty="0" err="1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Cấu</a:t>
          </a:r>
          <a:r>
            <a:rPr lang="en-US" sz="4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b="1" dirty="0" err="1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tứ</a:t>
          </a:r>
          <a:endParaRPr lang="en-US" sz="4800" b="1" dirty="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DCD98B-9014-45DF-8131-F40249BF36EC}" cxnId="{3D6333FF-B013-42D5-9A3B-414EF5A36349}" type="parTrans">
      <dgm:prSet/>
      <dgm:spPr/>
      <dgm:t>
        <a:bodyPr/>
        <a:lstStyle/>
        <a:p>
          <a:endParaRPr lang="en-US" b="1"/>
        </a:p>
      </dgm:t>
    </dgm:pt>
    <dgm:pt modelId="{A6D11F93-F0FC-4FEC-B282-228E05FF9BDB}" cxnId="{3D6333FF-B013-42D5-9A3B-414EF5A36349}" type="sibTrans">
      <dgm:prSet/>
      <dgm:spPr/>
      <dgm:t>
        <a:bodyPr/>
        <a:lstStyle/>
        <a:p>
          <a:endParaRPr lang="en-US" b="1"/>
        </a:p>
      </dgm:t>
    </dgm:pt>
    <dgm:pt modelId="{13A9EEEB-6FAA-4F59-A563-0C3367D464D3}">
      <dgm:prSet phldrT="[Text]" custT="1"/>
      <dgm:spPr/>
      <dgm:t>
        <a:bodyPr/>
        <a:lstStyle/>
        <a:p>
          <a:r>
            <a:rPr lang="en-US" sz="4800" b="1" dirty="0" err="1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Tứ</a:t>
          </a:r>
          <a:r>
            <a:rPr lang="en-US" sz="4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b="1" dirty="0" err="1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endParaRPr lang="en-US" sz="4800" b="1" dirty="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B7EEC1-18B0-4524-9798-C47C95BAF3E7}" cxnId="{5212E64B-0AA9-4D9A-ACC4-A14938FAEC6E}" type="parTrans">
      <dgm:prSet/>
      <dgm:spPr/>
      <dgm:t>
        <a:bodyPr/>
        <a:lstStyle/>
        <a:p>
          <a:endParaRPr lang="en-US" b="1"/>
        </a:p>
      </dgm:t>
    </dgm:pt>
    <dgm:pt modelId="{7A3534D6-6CF1-4AE3-8F27-364991750E93}" cxnId="{5212E64B-0AA9-4D9A-ACC4-A14938FAEC6E}" type="sibTrans">
      <dgm:prSet/>
      <dgm:spPr/>
      <dgm:t>
        <a:bodyPr/>
        <a:lstStyle/>
        <a:p>
          <a:endParaRPr lang="en-US" b="1"/>
        </a:p>
      </dgm:t>
    </dgm:pt>
    <dgm:pt modelId="{1CB47169-456B-456F-83FD-8CE7A61C58C3}" type="pres">
      <dgm:prSet presAssocID="{854D9302-FFC8-483C-BA44-4D69F363C026}" presName="Name0" presStyleCnt="0">
        <dgm:presLayoutVars>
          <dgm:chMax val="7"/>
          <dgm:dir/>
          <dgm:resizeHandles val="exact"/>
        </dgm:presLayoutVars>
      </dgm:prSet>
      <dgm:spPr/>
    </dgm:pt>
    <dgm:pt modelId="{76B4EA5E-6D2F-44F3-B1DE-74300EC64487}" type="pres">
      <dgm:prSet presAssocID="{854D9302-FFC8-483C-BA44-4D69F363C026}" presName="ellipse1" presStyleLbl="vennNode1" presStyleIdx="0" presStyleCnt="2">
        <dgm:presLayoutVars>
          <dgm:bulletEnabled val="1"/>
        </dgm:presLayoutVars>
      </dgm:prSet>
      <dgm:spPr/>
    </dgm:pt>
    <dgm:pt modelId="{8BD74D7E-7D3E-442A-BDC7-EFFA49B37FBC}" type="pres">
      <dgm:prSet presAssocID="{854D9302-FFC8-483C-BA44-4D69F363C026}" presName="ellipse2" presStyleLbl="vennNode1" presStyleIdx="1" presStyleCnt="2">
        <dgm:presLayoutVars>
          <dgm:bulletEnabled val="1"/>
        </dgm:presLayoutVars>
      </dgm:prSet>
      <dgm:spPr/>
    </dgm:pt>
  </dgm:ptLst>
  <dgm:cxnLst>
    <dgm:cxn modelId="{BECC243A-F4CA-4846-B320-3D1466A98439}" type="presOf" srcId="{27B8076F-B30E-4A92-947D-264BDF689565}" destId="{76B4EA5E-6D2F-44F3-B1DE-74300EC64487}" srcOrd="0" destOrd="0" presId="urn:microsoft.com/office/officeart/2005/8/layout/rings+Icon"/>
    <dgm:cxn modelId="{5212E64B-0AA9-4D9A-ACC4-A14938FAEC6E}" srcId="{854D9302-FFC8-483C-BA44-4D69F363C026}" destId="{13A9EEEB-6FAA-4F59-A563-0C3367D464D3}" srcOrd="1" destOrd="0" parTransId="{93B7EEC1-18B0-4524-9798-C47C95BAF3E7}" sibTransId="{7A3534D6-6CF1-4AE3-8F27-364991750E93}"/>
    <dgm:cxn modelId="{CFE38452-99CD-49E7-B7CC-B664EA38705A}" type="presOf" srcId="{854D9302-FFC8-483C-BA44-4D69F363C026}" destId="{1CB47169-456B-456F-83FD-8CE7A61C58C3}" srcOrd="0" destOrd="0" presId="urn:microsoft.com/office/officeart/2005/8/layout/rings+Icon"/>
    <dgm:cxn modelId="{04464E9E-ECFF-410D-B522-05FD8241390E}" type="presOf" srcId="{13A9EEEB-6FAA-4F59-A563-0C3367D464D3}" destId="{8BD74D7E-7D3E-442A-BDC7-EFFA49B37FBC}" srcOrd="0" destOrd="0" presId="urn:microsoft.com/office/officeart/2005/8/layout/rings+Icon"/>
    <dgm:cxn modelId="{3D6333FF-B013-42D5-9A3B-414EF5A36349}" srcId="{854D9302-FFC8-483C-BA44-4D69F363C026}" destId="{27B8076F-B30E-4A92-947D-264BDF689565}" srcOrd="0" destOrd="0" parTransId="{9DDCD98B-9014-45DF-8131-F40249BF36EC}" sibTransId="{A6D11F93-F0FC-4FEC-B282-228E05FF9BDB}"/>
    <dgm:cxn modelId="{4C104C01-B2C4-44C2-8DF5-AAEE7CFA8A65}" type="presParOf" srcId="{1CB47169-456B-456F-83FD-8CE7A61C58C3}" destId="{76B4EA5E-6D2F-44F3-B1DE-74300EC64487}" srcOrd="0" destOrd="0" presId="urn:microsoft.com/office/officeart/2005/8/layout/rings+Icon"/>
    <dgm:cxn modelId="{451237BB-4C0D-4E88-A995-DA74B7C2B097}" type="presParOf" srcId="{1CB47169-456B-456F-83FD-8CE7A61C58C3}" destId="{8BD74D7E-7D3E-442A-BDC7-EFFA49B37FBC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4D9302-FFC8-483C-BA44-4D69F363C026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27B8076F-B30E-4A92-947D-264BDF689565}">
      <dgm:prSet phldrT="[Text]" custT="1"/>
      <dgm:spPr/>
      <dgm:t>
        <a:bodyPr/>
        <a:lstStyle/>
        <a:p>
          <a:r>
            <a:rPr lang="en-US" sz="4800" b="1" dirty="0" err="1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Cấu</a:t>
          </a:r>
          <a:r>
            <a:rPr lang="en-US" sz="4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b="1" dirty="0" err="1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tứ</a:t>
          </a:r>
          <a:endParaRPr lang="en-US" sz="4800" b="1" dirty="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DCD98B-9014-45DF-8131-F40249BF36EC}" cxnId="{3D6333FF-B013-42D5-9A3B-414EF5A36349}" type="parTrans">
      <dgm:prSet/>
      <dgm:spPr/>
      <dgm:t>
        <a:bodyPr/>
        <a:lstStyle/>
        <a:p>
          <a:endParaRPr lang="en-US" b="1"/>
        </a:p>
      </dgm:t>
    </dgm:pt>
    <dgm:pt modelId="{A6D11F93-F0FC-4FEC-B282-228E05FF9BDB}" cxnId="{3D6333FF-B013-42D5-9A3B-414EF5A36349}" type="sibTrans">
      <dgm:prSet/>
      <dgm:spPr/>
      <dgm:t>
        <a:bodyPr/>
        <a:lstStyle/>
        <a:p>
          <a:endParaRPr lang="en-US" b="1"/>
        </a:p>
      </dgm:t>
    </dgm:pt>
    <dgm:pt modelId="{13A9EEEB-6FAA-4F59-A563-0C3367D464D3}">
      <dgm:prSet phldrT="[Text]" custT="1"/>
      <dgm:spPr/>
      <dgm:t>
        <a:bodyPr/>
        <a:lstStyle/>
        <a:p>
          <a:r>
            <a:rPr lang="en-US" sz="4800" b="1" dirty="0" err="1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Tứ</a:t>
          </a:r>
          <a:r>
            <a:rPr lang="en-US" sz="4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b="1" dirty="0" err="1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endParaRPr lang="en-US" sz="4800" b="1" dirty="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B7EEC1-18B0-4524-9798-C47C95BAF3E7}" cxnId="{5212E64B-0AA9-4D9A-ACC4-A14938FAEC6E}" type="parTrans">
      <dgm:prSet/>
      <dgm:spPr/>
      <dgm:t>
        <a:bodyPr/>
        <a:lstStyle/>
        <a:p>
          <a:endParaRPr lang="en-US" b="1"/>
        </a:p>
      </dgm:t>
    </dgm:pt>
    <dgm:pt modelId="{7A3534D6-6CF1-4AE3-8F27-364991750E93}" cxnId="{5212E64B-0AA9-4D9A-ACC4-A14938FAEC6E}" type="sibTrans">
      <dgm:prSet/>
      <dgm:spPr/>
      <dgm:t>
        <a:bodyPr/>
        <a:lstStyle/>
        <a:p>
          <a:endParaRPr lang="en-US" b="1"/>
        </a:p>
      </dgm:t>
    </dgm:pt>
    <dgm:pt modelId="{1CB47169-456B-456F-83FD-8CE7A61C58C3}" type="pres">
      <dgm:prSet presAssocID="{854D9302-FFC8-483C-BA44-4D69F363C026}" presName="Name0" presStyleCnt="0">
        <dgm:presLayoutVars>
          <dgm:chMax val="7"/>
          <dgm:dir/>
          <dgm:resizeHandles val="exact"/>
        </dgm:presLayoutVars>
      </dgm:prSet>
      <dgm:spPr/>
    </dgm:pt>
    <dgm:pt modelId="{76B4EA5E-6D2F-44F3-B1DE-74300EC64487}" type="pres">
      <dgm:prSet presAssocID="{854D9302-FFC8-483C-BA44-4D69F363C026}" presName="ellipse1" presStyleLbl="vennNode1" presStyleIdx="0" presStyleCnt="2">
        <dgm:presLayoutVars>
          <dgm:bulletEnabled val="1"/>
        </dgm:presLayoutVars>
      </dgm:prSet>
      <dgm:spPr/>
    </dgm:pt>
    <dgm:pt modelId="{8BD74D7E-7D3E-442A-BDC7-EFFA49B37FBC}" type="pres">
      <dgm:prSet presAssocID="{854D9302-FFC8-483C-BA44-4D69F363C026}" presName="ellipse2" presStyleLbl="vennNode1" presStyleIdx="1" presStyleCnt="2">
        <dgm:presLayoutVars>
          <dgm:bulletEnabled val="1"/>
        </dgm:presLayoutVars>
      </dgm:prSet>
      <dgm:spPr/>
    </dgm:pt>
  </dgm:ptLst>
  <dgm:cxnLst>
    <dgm:cxn modelId="{BECC243A-F4CA-4846-B320-3D1466A98439}" type="presOf" srcId="{27B8076F-B30E-4A92-947D-264BDF689565}" destId="{76B4EA5E-6D2F-44F3-B1DE-74300EC64487}" srcOrd="0" destOrd="0" presId="urn:microsoft.com/office/officeart/2005/8/layout/rings+Icon"/>
    <dgm:cxn modelId="{5212E64B-0AA9-4D9A-ACC4-A14938FAEC6E}" srcId="{854D9302-FFC8-483C-BA44-4D69F363C026}" destId="{13A9EEEB-6FAA-4F59-A563-0C3367D464D3}" srcOrd="1" destOrd="0" parTransId="{93B7EEC1-18B0-4524-9798-C47C95BAF3E7}" sibTransId="{7A3534D6-6CF1-4AE3-8F27-364991750E93}"/>
    <dgm:cxn modelId="{CFE38452-99CD-49E7-B7CC-B664EA38705A}" type="presOf" srcId="{854D9302-FFC8-483C-BA44-4D69F363C026}" destId="{1CB47169-456B-456F-83FD-8CE7A61C58C3}" srcOrd="0" destOrd="0" presId="urn:microsoft.com/office/officeart/2005/8/layout/rings+Icon"/>
    <dgm:cxn modelId="{04464E9E-ECFF-410D-B522-05FD8241390E}" type="presOf" srcId="{13A9EEEB-6FAA-4F59-A563-0C3367D464D3}" destId="{8BD74D7E-7D3E-442A-BDC7-EFFA49B37FBC}" srcOrd="0" destOrd="0" presId="urn:microsoft.com/office/officeart/2005/8/layout/rings+Icon"/>
    <dgm:cxn modelId="{3D6333FF-B013-42D5-9A3B-414EF5A36349}" srcId="{854D9302-FFC8-483C-BA44-4D69F363C026}" destId="{27B8076F-B30E-4A92-947D-264BDF689565}" srcOrd="0" destOrd="0" parTransId="{9DDCD98B-9014-45DF-8131-F40249BF36EC}" sibTransId="{A6D11F93-F0FC-4FEC-B282-228E05FF9BDB}"/>
    <dgm:cxn modelId="{4C104C01-B2C4-44C2-8DF5-AAEE7CFA8A65}" type="presParOf" srcId="{1CB47169-456B-456F-83FD-8CE7A61C58C3}" destId="{76B4EA5E-6D2F-44F3-B1DE-74300EC64487}" srcOrd="0" destOrd="0" presId="urn:microsoft.com/office/officeart/2005/8/layout/rings+Icon"/>
    <dgm:cxn modelId="{451237BB-4C0D-4E88-A995-DA74B7C2B097}" type="presParOf" srcId="{1CB47169-456B-456F-83FD-8CE7A61C58C3}" destId="{8BD74D7E-7D3E-442A-BDC7-EFFA49B37FBC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55000" cy="5170567"/>
        <a:chOff x="0" y="0"/>
        <a:chExt cx="8255000" cy="5170567"/>
      </a:xfrm>
    </dsp:grpSpPr>
    <dsp:sp modelId="{3D38C987-9416-4046-8D04-D08121050356}">
      <dsp:nvSpPr>
        <dsp:cNvPr id="5" name="Block Arc 4"/>
        <dsp:cNvSpPr/>
      </dsp:nvSpPr>
      <dsp:spPr bwMode="white">
        <a:xfrm>
          <a:off x="1881017" y="443108"/>
          <a:ext cx="4492966" cy="4492966"/>
        </a:xfrm>
        <a:prstGeom prst="blockArc">
          <a:avLst>
            <a:gd name="adj1" fmla="val 16199999"/>
            <a:gd name="adj2" fmla="val 19285714"/>
            <a:gd name="adj3" fmla="val 3321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881017" y="443108"/>
        <a:ext cx="4492966" cy="4492966"/>
      </dsp:txXfrm>
    </dsp:sp>
    <dsp:sp modelId="{39216C2F-5D11-40B2-A566-0AC4C588978A}">
      <dsp:nvSpPr>
        <dsp:cNvPr id="7" name="Block Arc 6"/>
        <dsp:cNvSpPr/>
      </dsp:nvSpPr>
      <dsp:spPr bwMode="white">
        <a:xfrm>
          <a:off x="1881017" y="443108"/>
          <a:ext cx="4492966" cy="4492966"/>
        </a:xfrm>
        <a:prstGeom prst="blockArc">
          <a:avLst>
            <a:gd name="adj1" fmla="val 19285714"/>
            <a:gd name="adj2" fmla="val 771428"/>
            <a:gd name="adj3" fmla="val 3321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881017" y="443108"/>
        <a:ext cx="4492966" cy="4492966"/>
      </dsp:txXfrm>
    </dsp:sp>
    <dsp:sp modelId="{578B5329-40EB-49CA-95C5-186420CB840B}">
      <dsp:nvSpPr>
        <dsp:cNvPr id="9" name="Block Arc 8"/>
        <dsp:cNvSpPr/>
      </dsp:nvSpPr>
      <dsp:spPr bwMode="white">
        <a:xfrm>
          <a:off x="1881017" y="443108"/>
          <a:ext cx="4492966" cy="4492966"/>
        </a:xfrm>
        <a:prstGeom prst="blockArc">
          <a:avLst>
            <a:gd name="adj1" fmla="val 771428"/>
            <a:gd name="adj2" fmla="val 3857142"/>
            <a:gd name="adj3" fmla="val 3321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881017" y="443108"/>
        <a:ext cx="4492966" cy="4492966"/>
      </dsp:txXfrm>
    </dsp:sp>
    <dsp:sp modelId="{F7900002-2626-43FF-AAE5-A1257B3BAC90}">
      <dsp:nvSpPr>
        <dsp:cNvPr id="11" name="Block Arc 10"/>
        <dsp:cNvSpPr/>
      </dsp:nvSpPr>
      <dsp:spPr bwMode="white">
        <a:xfrm>
          <a:off x="1881017" y="443108"/>
          <a:ext cx="4492966" cy="4492966"/>
        </a:xfrm>
        <a:prstGeom prst="blockArc">
          <a:avLst>
            <a:gd name="adj1" fmla="val 3857142"/>
            <a:gd name="adj2" fmla="val 6942857"/>
            <a:gd name="adj3" fmla="val 3321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881017" y="443108"/>
        <a:ext cx="4492966" cy="4492966"/>
      </dsp:txXfrm>
    </dsp:sp>
    <dsp:sp modelId="{0E7AEADC-DF40-42B9-84CF-007731D47B3A}">
      <dsp:nvSpPr>
        <dsp:cNvPr id="13" name="Block Arc 12"/>
        <dsp:cNvSpPr/>
      </dsp:nvSpPr>
      <dsp:spPr bwMode="white">
        <a:xfrm>
          <a:off x="1881017" y="443108"/>
          <a:ext cx="4492966" cy="4492966"/>
        </a:xfrm>
        <a:prstGeom prst="blockArc">
          <a:avLst>
            <a:gd name="adj1" fmla="val 6942857"/>
            <a:gd name="adj2" fmla="val 10028571"/>
            <a:gd name="adj3" fmla="val 3321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881017" y="443108"/>
        <a:ext cx="4492966" cy="4492966"/>
      </dsp:txXfrm>
    </dsp:sp>
    <dsp:sp modelId="{E27371AD-9992-43EB-9966-1350DCC16BFD}">
      <dsp:nvSpPr>
        <dsp:cNvPr id="15" name="Block Arc 14"/>
        <dsp:cNvSpPr/>
      </dsp:nvSpPr>
      <dsp:spPr bwMode="white">
        <a:xfrm>
          <a:off x="1881017" y="443108"/>
          <a:ext cx="4492966" cy="4492966"/>
        </a:xfrm>
        <a:prstGeom prst="blockArc">
          <a:avLst>
            <a:gd name="adj1" fmla="val 10028571"/>
            <a:gd name="adj2" fmla="val 13114285"/>
            <a:gd name="adj3" fmla="val 3321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881017" y="443108"/>
        <a:ext cx="4492966" cy="4492966"/>
      </dsp:txXfrm>
    </dsp:sp>
    <dsp:sp modelId="{30920E85-A757-46B1-9D53-E57770E55376}">
      <dsp:nvSpPr>
        <dsp:cNvPr id="17" name="Block Arc 16"/>
        <dsp:cNvSpPr/>
      </dsp:nvSpPr>
      <dsp:spPr bwMode="white">
        <a:xfrm>
          <a:off x="1881017" y="443108"/>
          <a:ext cx="4492966" cy="4492966"/>
        </a:xfrm>
        <a:prstGeom prst="blockArc">
          <a:avLst>
            <a:gd name="adj1" fmla="val 13114285"/>
            <a:gd name="adj2" fmla="val 16199999"/>
            <a:gd name="adj3" fmla="val 3321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881017" y="443108"/>
        <a:ext cx="4492966" cy="4492966"/>
      </dsp:txXfrm>
    </dsp:sp>
    <dsp:sp modelId="{BCA8D95C-4571-441D-9CF6-EDFEC1145F8A}">
      <dsp:nvSpPr>
        <dsp:cNvPr id="3" name="Oval 2"/>
        <dsp:cNvSpPr/>
      </dsp:nvSpPr>
      <dsp:spPr bwMode="white">
        <a:xfrm>
          <a:off x="3294590" y="1856681"/>
          <a:ext cx="1665819" cy="166581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5400" tIns="25400" rIns="25400" bIns="254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endParaRPr lang="en-US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4590" y="1856681"/>
        <a:ext cx="1665819" cy="1665819"/>
      </dsp:txXfrm>
    </dsp:sp>
    <dsp:sp modelId="{17F7350E-4323-4334-B01B-0DE513996C96}">
      <dsp:nvSpPr>
        <dsp:cNvPr id="4" name="Oval 3"/>
        <dsp:cNvSpPr/>
      </dsp:nvSpPr>
      <dsp:spPr bwMode="white">
        <a:xfrm>
          <a:off x="3544463" y="0"/>
          <a:ext cx="1166074" cy="1166074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5400" tIns="25400" rIns="25400" bIns="2540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endParaRPr lang="en-US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4463" y="0"/>
        <a:ext cx="1166074" cy="1166074"/>
      </dsp:txXfrm>
    </dsp:sp>
    <dsp:sp modelId="{BD604FB8-5633-41EB-B12F-EF93A4F4F8F4}">
      <dsp:nvSpPr>
        <dsp:cNvPr id="6" name="Oval 5"/>
        <dsp:cNvSpPr/>
      </dsp:nvSpPr>
      <dsp:spPr bwMode="white">
        <a:xfrm>
          <a:off x="5191433" y="793139"/>
          <a:ext cx="1166074" cy="1166074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5400" tIns="25400" rIns="25400" bIns="2540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endParaRPr lang="en-US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1433" y="793139"/>
        <a:ext cx="1166074" cy="1166074"/>
      </dsp:txXfrm>
    </dsp:sp>
    <dsp:sp modelId="{81C4B7B6-B6CB-4CC0-9C26-823155DDBA81}">
      <dsp:nvSpPr>
        <dsp:cNvPr id="8" name="Oval 7"/>
        <dsp:cNvSpPr/>
      </dsp:nvSpPr>
      <dsp:spPr bwMode="white">
        <a:xfrm>
          <a:off x="5598201" y="2575306"/>
          <a:ext cx="1166074" cy="1166074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5400" tIns="25400" rIns="25400" bIns="2540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endParaRPr lang="en-US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8201" y="2575306"/>
        <a:ext cx="1166074" cy="1166074"/>
      </dsp:txXfrm>
    </dsp:sp>
    <dsp:sp modelId="{459DECBA-0288-4CBD-A2DD-C3FBE764EBA2}">
      <dsp:nvSpPr>
        <dsp:cNvPr id="10" name="Oval 9"/>
        <dsp:cNvSpPr/>
      </dsp:nvSpPr>
      <dsp:spPr bwMode="white">
        <a:xfrm>
          <a:off x="4458463" y="4004493"/>
          <a:ext cx="1166074" cy="1166074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5400" tIns="25400" rIns="25400" bIns="2540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Giọng</a:t>
          </a:r>
          <a:r>
            <a: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điệu</a:t>
          </a:r>
          <a:r>
            <a: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4458463" y="4004493"/>
        <a:ext cx="1166074" cy="1166074"/>
      </dsp:txXfrm>
    </dsp:sp>
    <dsp:sp modelId="{C6503356-EAA2-4ABE-BA62-920200E8126C}">
      <dsp:nvSpPr>
        <dsp:cNvPr id="12" name="Oval 11"/>
        <dsp:cNvSpPr/>
      </dsp:nvSpPr>
      <dsp:spPr bwMode="white">
        <a:xfrm>
          <a:off x="2630464" y="4004493"/>
          <a:ext cx="1166074" cy="1166074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5400" tIns="25400" rIns="25400" bIns="2540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Nhịp</a:t>
          </a:r>
          <a:endParaRPr lang="en-US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0464" y="4004493"/>
        <a:ext cx="1166074" cy="1166074"/>
      </dsp:txXfrm>
    </dsp:sp>
    <dsp:sp modelId="{C158C88F-F83C-4332-ABC7-FBA6D3877C05}">
      <dsp:nvSpPr>
        <dsp:cNvPr id="14" name="Oval 13"/>
        <dsp:cNvSpPr/>
      </dsp:nvSpPr>
      <dsp:spPr bwMode="white">
        <a:xfrm>
          <a:off x="1490725" y="2575306"/>
          <a:ext cx="1166074" cy="1166074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5400" tIns="25400" rIns="25400" bIns="2540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Vần</a:t>
          </a:r>
          <a:endParaRPr lang="en-US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90725" y="2575306"/>
        <a:ext cx="1166074" cy="1166074"/>
      </dsp:txXfrm>
    </dsp:sp>
    <dsp:sp modelId="{247673CC-D99E-4D7B-91BE-D39E24BEBF24}">
      <dsp:nvSpPr>
        <dsp:cNvPr id="16" name="Oval 15"/>
        <dsp:cNvSpPr/>
      </dsp:nvSpPr>
      <dsp:spPr bwMode="white">
        <a:xfrm>
          <a:off x="1897493" y="793139"/>
          <a:ext cx="1166074" cy="1166074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5400" tIns="25400" rIns="25400" bIns="2540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endParaRPr lang="en-US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7493" y="793139"/>
        <a:ext cx="1166074" cy="11660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3879518" cy="4269776"/>
        <a:chOff x="0" y="0"/>
        <a:chExt cx="3879518" cy="4269776"/>
      </a:xfrm>
    </dsp:grpSpPr>
    <dsp:sp modelId="{76B4EA5E-6D2F-44F3-B1DE-74300EC64487}">
      <dsp:nvSpPr>
        <dsp:cNvPr id="3" name="Oval 2"/>
        <dsp:cNvSpPr/>
      </dsp:nvSpPr>
      <dsp:spPr bwMode="white">
        <a:xfrm>
          <a:off x="1337945" y="0"/>
          <a:ext cx="2561258" cy="256143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182879" tIns="182879" rIns="182879" bIns="18287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dirty="0" err="1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Cấu</a:t>
          </a:r>
          <a:r>
            <a:rPr lang="en-US" sz="4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b="1" dirty="0" err="1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tứ</a:t>
          </a:r>
          <a:endParaRPr lang="en-US" sz="4800" b="1" dirty="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7945" y="0"/>
        <a:ext cx="2561258" cy="2561439"/>
      </dsp:txXfrm>
    </dsp:sp>
    <dsp:sp modelId="{8BD74D7E-7D3E-442A-BDC7-EFFA49B37FBC}">
      <dsp:nvSpPr>
        <dsp:cNvPr id="4" name="Oval 3"/>
        <dsp:cNvSpPr/>
      </dsp:nvSpPr>
      <dsp:spPr bwMode="white">
        <a:xfrm>
          <a:off x="2656206" y="1708337"/>
          <a:ext cx="2561258" cy="256143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182879" tIns="182879" rIns="182879" bIns="18287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dirty="0" err="1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Tứ</a:t>
          </a:r>
          <a:r>
            <a:rPr lang="en-US" sz="4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b="1" dirty="0" err="1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endParaRPr lang="en-US" sz="4800" b="1" dirty="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56206" y="1708337"/>
        <a:ext cx="2561258" cy="2561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3879518" cy="4269776"/>
        <a:chOff x="0" y="0"/>
        <a:chExt cx="3879518" cy="4269776"/>
      </a:xfrm>
    </dsp:grpSpPr>
    <dsp:sp modelId="{76B4EA5E-6D2F-44F3-B1DE-74300EC64487}">
      <dsp:nvSpPr>
        <dsp:cNvPr id="3" name="Oval 2"/>
        <dsp:cNvSpPr/>
      </dsp:nvSpPr>
      <dsp:spPr bwMode="white">
        <a:xfrm>
          <a:off x="1337945" y="0"/>
          <a:ext cx="2561258" cy="256143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182879" tIns="182879" rIns="182879" bIns="18287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dirty="0" err="1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Cấu</a:t>
          </a:r>
          <a:r>
            <a:rPr lang="en-US" sz="4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b="1" dirty="0" err="1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tứ</a:t>
          </a:r>
          <a:endParaRPr lang="en-US" sz="4800" b="1" dirty="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7945" y="0"/>
        <a:ext cx="2561258" cy="2561439"/>
      </dsp:txXfrm>
    </dsp:sp>
    <dsp:sp modelId="{8BD74D7E-7D3E-442A-BDC7-EFFA49B37FBC}">
      <dsp:nvSpPr>
        <dsp:cNvPr id="4" name="Oval 3"/>
        <dsp:cNvSpPr/>
      </dsp:nvSpPr>
      <dsp:spPr bwMode="white">
        <a:xfrm>
          <a:off x="2656206" y="1708337"/>
          <a:ext cx="2561258" cy="256143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182879" tIns="182879" rIns="182879" bIns="18287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dirty="0" err="1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Tứ</a:t>
          </a:r>
          <a:r>
            <a:rPr lang="en-US" sz="4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b="1" dirty="0" err="1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endParaRPr lang="en-US" sz="4800" b="1" dirty="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56206" y="1708337"/>
        <a:ext cx="2561258" cy="2561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56611-467A-4F36-AF1D-F958D4FF98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CC7B3-E8BF-4B0C-92FE-012CB8EA2D7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CC7B3-E8BF-4B0C-92FE-012CB8EA2D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CC7B3-E8BF-4B0C-92FE-012CB8EA2D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9ECC7B3-E8BF-4B0C-92FE-012CB8EA2D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7443-BC2B-4F78-B2FC-478D31BE2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0F47-E4A2-45DF-B171-04772B1D2C6A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内容占位符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139" cy="6858000"/>
          </a:xfrm>
          <a:prstGeom prst="rect">
            <a:avLst/>
          </a:prstGeom>
          <a:solidFill>
            <a:srgbClr val="EB9C98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7443-BC2B-4F78-B2FC-478D31BE2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0F47-E4A2-45DF-B171-04772B1D2C6A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内容占位符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139" cy="6858000"/>
          </a:xfrm>
          <a:prstGeom prst="rect">
            <a:avLst/>
          </a:prstGeom>
          <a:solidFill>
            <a:srgbClr val="EB9C98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7443-BC2B-4F78-B2FC-478D31BE2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0F47-E4A2-45DF-B171-04772B1D2C6A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内容占位符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139" cy="6858000"/>
          </a:xfrm>
          <a:prstGeom prst="rect">
            <a:avLst/>
          </a:prstGeom>
          <a:solidFill>
            <a:srgbClr val="EB9C98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139" cy="6858000"/>
          </a:xfrm>
          <a:prstGeom prst="rect">
            <a:avLst/>
          </a:prstGeom>
          <a:solidFill>
            <a:srgbClr val="EB9C98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7443-BC2B-4F78-B2FC-478D31BE2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0F47-E4A2-45DF-B171-04772B1D2C6A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内容占位符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139" cy="6858000"/>
          </a:xfrm>
          <a:prstGeom prst="rect">
            <a:avLst/>
          </a:prstGeom>
          <a:solidFill>
            <a:srgbClr val="EB9C98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7443-BC2B-4F78-B2FC-478D31BE2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0F47-E4A2-45DF-B171-04772B1D2C6A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内容占位符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139" cy="6858000"/>
          </a:xfrm>
          <a:prstGeom prst="rect">
            <a:avLst/>
          </a:prstGeom>
          <a:solidFill>
            <a:srgbClr val="EB9C98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7443-BC2B-4F78-B2FC-478D31BE2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0F47-E4A2-45DF-B171-04772B1D2C6A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内容占位符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139" cy="6858000"/>
          </a:xfrm>
          <a:prstGeom prst="rect">
            <a:avLst/>
          </a:prstGeom>
          <a:solidFill>
            <a:srgbClr val="EB9C98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7443-BC2B-4F78-B2FC-478D31BE2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0F47-E4A2-45DF-B171-04772B1D2C6A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内容占位符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139" cy="6858000"/>
          </a:xfrm>
          <a:prstGeom prst="rect">
            <a:avLst/>
          </a:prstGeom>
          <a:solidFill>
            <a:srgbClr val="EB9C98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7443-BC2B-4F78-B2FC-478D31BE2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0F47-E4A2-45DF-B171-04772B1D2C6A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内容占位符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139" cy="6858000"/>
          </a:xfrm>
          <a:prstGeom prst="rect">
            <a:avLst/>
          </a:prstGeom>
          <a:solidFill>
            <a:srgbClr val="EB9C98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7443-BC2B-4F78-B2FC-478D31BE2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0F47-E4A2-45DF-B171-04772B1D2C6A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139" cy="6858000"/>
          </a:xfrm>
          <a:prstGeom prst="rect">
            <a:avLst/>
          </a:prstGeom>
          <a:solidFill>
            <a:srgbClr val="EB9C98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7443-BC2B-4F78-B2FC-478D31BE2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0F47-E4A2-45DF-B171-04772B1D2C6A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内容占位符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139" cy="6858000"/>
          </a:xfrm>
          <a:prstGeom prst="rect">
            <a:avLst/>
          </a:prstGeom>
          <a:solidFill>
            <a:srgbClr val="EB9C98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7443-BC2B-4F78-B2FC-478D31BE2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0F47-E4A2-45DF-B171-04772B1D2C6A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内容占位符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139" cy="6858000"/>
          </a:xfrm>
          <a:prstGeom prst="rect">
            <a:avLst/>
          </a:prstGeom>
          <a:solidFill>
            <a:srgbClr val="EB9C98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57443-BC2B-4F78-B2FC-478D31BE2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60F47-E4A2-45DF-B171-04772B1D2C6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slide" Target="slide1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262955" y="299482"/>
            <a:ext cx="11666090" cy="625903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617" y="299482"/>
            <a:ext cx="7049034" cy="7049034"/>
          </a:xfrm>
          <a:prstGeom prst="rect">
            <a:avLst/>
          </a:prstGeom>
        </p:spPr>
      </p:pic>
      <p:sp>
        <p:nvSpPr>
          <p:cNvPr id="3" name="MH_Others_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38918" y="2828834"/>
            <a:ext cx="6096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8000" b="1" dirty="0">
                <a:solidFill>
                  <a:schemeClr val="accent4">
                    <a:lumMod val="50000"/>
                  </a:schemeClr>
                </a:solidFill>
                <a:latin typeface="SVN-Cinnamoncake" panose="02000000000000000000" pitchFamily="2" charset="0"/>
                <a:ea typeface="+mn-ea"/>
                <a:cs typeface="+mn-ea"/>
                <a:sym typeface="+mn-lt"/>
              </a:rPr>
              <a:t>CÁI TÔI</a:t>
            </a:r>
            <a:endParaRPr lang="en-US" altLang="zh-CN" sz="8000" b="1" dirty="0">
              <a:solidFill>
                <a:schemeClr val="accent4">
                  <a:lumMod val="50000"/>
                </a:schemeClr>
              </a:solidFill>
              <a:latin typeface="SVN-Cinnamoncake" panose="02000000000000000000" pitchFamily="2" charset="0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5400" b="1" dirty="0">
                <a:solidFill>
                  <a:srgbClr val="FBA6AD"/>
                </a:solidFill>
                <a:latin typeface="SVN-Cinnamoncake" panose="02000000000000000000" pitchFamily="2" charset="0"/>
                <a:ea typeface="+mn-ea"/>
                <a:cs typeface="+mn-ea"/>
                <a:sym typeface="+mn-lt"/>
              </a:rPr>
              <a:t>THẾ GIỚI ĐỘC ĐÁO</a:t>
            </a:r>
            <a:endParaRPr lang="en-US" altLang="zh-CN" sz="5400" b="1" dirty="0">
              <a:solidFill>
                <a:srgbClr val="FBA6AD"/>
              </a:solidFill>
              <a:latin typeface="SVN-Cinnamoncake" panose="02000000000000000000" pitchFamily="2" charset="0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7200" b="1" dirty="0">
                <a:solidFill>
                  <a:schemeClr val="accent4">
                    <a:lumMod val="50000"/>
                  </a:schemeClr>
                </a:solidFill>
                <a:latin typeface="SVN-Cinnamoncake" panose="02000000000000000000" pitchFamily="2" charset="0"/>
                <a:ea typeface="+mn-ea"/>
                <a:cs typeface="+mn-ea"/>
                <a:sym typeface="+mn-lt"/>
              </a:rPr>
              <a:t>(THƠ)</a:t>
            </a:r>
            <a:endParaRPr lang="en-US" altLang="zh-CN" sz="7200" b="1" dirty="0">
              <a:solidFill>
                <a:schemeClr val="accent4">
                  <a:lumMod val="50000"/>
                </a:schemeClr>
              </a:solidFill>
              <a:latin typeface="SVN-Cinnamoncake" panose="02000000000000000000" pitchFamily="2" charset="0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1461053"/>
          <a:ext cx="6555409" cy="4269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51922" y="1749404"/>
            <a:ext cx="246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260" y="5108596"/>
            <a:ext cx="3269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3555" y="1580128"/>
            <a:ext cx="60976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構思 </a:t>
            </a:r>
            <a:r>
              <a:rPr lang="en-US" altLang="ja-JP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ja-JP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ja-JP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llout: Line with Accent Bar 7"/>
          <p:cNvSpPr/>
          <p:nvPr/>
        </p:nvSpPr>
        <p:spPr>
          <a:xfrm>
            <a:off x="6778485" y="3429000"/>
            <a:ext cx="1610139" cy="1222513"/>
          </a:xfrm>
          <a:prstGeom prst="accentCallout1">
            <a:avLst>
              <a:gd name="adj1" fmla="val 18750"/>
              <a:gd name="adj2" fmla="val -8333"/>
              <a:gd name="adj3" fmla="val -115955"/>
              <a:gd name="adj4" fmla="val 4993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llout: Line with Accent Bar 8"/>
          <p:cNvSpPr/>
          <p:nvPr/>
        </p:nvSpPr>
        <p:spPr>
          <a:xfrm>
            <a:off x="9336154" y="3417037"/>
            <a:ext cx="1610139" cy="1222513"/>
          </a:xfrm>
          <a:prstGeom prst="accentCallout1">
            <a:avLst>
              <a:gd name="adj1" fmla="val 18750"/>
              <a:gd name="adj2" fmla="val -8333"/>
              <a:gd name="adj3" fmla="val -95630"/>
              <a:gd name="adj4" fmla="val -4512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– ý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1397000" y="332030"/>
            <a:ext cx="10515600" cy="6442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Hình thức và cấu tứ trong thơ trữ tình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7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357520" y="318370"/>
            <a:ext cx="620864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Hình thức và cấu tứ trong thơ trữ tình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872409" y="1276387"/>
          <a:ext cx="6555409" cy="4269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24331" y="1564738"/>
            <a:ext cx="246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9669" y="4923930"/>
            <a:ext cx="3269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llout: Line with Accent Bar 10"/>
          <p:cNvSpPr/>
          <p:nvPr/>
        </p:nvSpPr>
        <p:spPr>
          <a:xfrm>
            <a:off x="8829264" y="393896"/>
            <a:ext cx="3177207" cy="798800"/>
          </a:xfrm>
          <a:prstGeom prst="accentCallout1">
            <a:avLst>
              <a:gd name="adj1" fmla="val 18750"/>
              <a:gd name="adj2" fmla="val -8333"/>
              <a:gd name="adj3" fmla="val 144851"/>
              <a:gd name="adj4" fmla="val -51472"/>
            </a:avLst>
          </a:prstGeom>
          <a:solidFill>
            <a:schemeClr val="accent2">
              <a:lumMod val="40000"/>
              <a:lumOff val="60000"/>
            </a:schemeClr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Callout: Line with Accent Bar 11"/>
          <p:cNvSpPr/>
          <p:nvPr/>
        </p:nvSpPr>
        <p:spPr>
          <a:xfrm>
            <a:off x="8829264" y="1534670"/>
            <a:ext cx="3177207" cy="798800"/>
          </a:xfrm>
          <a:prstGeom prst="accentCallout1">
            <a:avLst>
              <a:gd name="adj1" fmla="val 18750"/>
              <a:gd name="adj2" fmla="val -8333"/>
              <a:gd name="adj3" fmla="val 21670"/>
              <a:gd name="adj4" fmla="val -20815"/>
            </a:avLst>
          </a:prstGeom>
          <a:solidFill>
            <a:schemeClr val="accent2">
              <a:lumMod val="40000"/>
              <a:lumOff val="60000"/>
            </a:schemeClr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Bề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&amp;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Bề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Callout: Line with Accent Bar 12"/>
          <p:cNvSpPr/>
          <p:nvPr/>
        </p:nvSpPr>
        <p:spPr>
          <a:xfrm>
            <a:off x="8829264" y="2591752"/>
            <a:ext cx="3177207" cy="926699"/>
          </a:xfrm>
          <a:prstGeom prst="accentCallout1">
            <a:avLst>
              <a:gd name="adj1" fmla="val 18750"/>
              <a:gd name="adj2" fmla="val -8333"/>
              <a:gd name="adj3" fmla="val -68047"/>
              <a:gd name="adj4" fmla="val -52098"/>
            </a:avLst>
          </a:prstGeom>
          <a:solidFill>
            <a:schemeClr val="accent2">
              <a:lumMod val="40000"/>
              <a:lumOff val="60000"/>
            </a:schemeClr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lộ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Callout: Line with Accent Bar 13"/>
          <p:cNvSpPr/>
          <p:nvPr/>
        </p:nvSpPr>
        <p:spPr>
          <a:xfrm flipH="1">
            <a:off x="147429" y="3801644"/>
            <a:ext cx="3813315" cy="926699"/>
          </a:xfrm>
          <a:prstGeom prst="accentCallout1">
            <a:avLst>
              <a:gd name="adj1" fmla="val 18750"/>
              <a:gd name="adj2" fmla="val -8333"/>
              <a:gd name="adj3" fmla="val 125008"/>
              <a:gd name="adj4" fmla="val -24470"/>
            </a:avLst>
          </a:prstGeom>
          <a:solidFill>
            <a:schemeClr val="accent2">
              <a:lumMod val="40000"/>
              <a:lumOff val="60000"/>
            </a:schemeClr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khan,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llout: Line with Accent Bar 14"/>
          <p:cNvSpPr/>
          <p:nvPr/>
        </p:nvSpPr>
        <p:spPr>
          <a:xfrm flipH="1">
            <a:off x="147429" y="5293262"/>
            <a:ext cx="2844251" cy="926699"/>
          </a:xfrm>
          <a:prstGeom prst="accentCallout1">
            <a:avLst>
              <a:gd name="adj1" fmla="val 18750"/>
              <a:gd name="adj2" fmla="val -8333"/>
              <a:gd name="adj3" fmla="val -9059"/>
              <a:gd name="adj4" fmla="val -59372"/>
            </a:avLst>
          </a:prstGeom>
          <a:solidFill>
            <a:schemeClr val="accent2">
              <a:lumMod val="40000"/>
              <a:lumOff val="60000"/>
            </a:schemeClr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87955" y="1082288"/>
            <a:ext cx="60976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構思 </a:t>
            </a:r>
            <a:r>
              <a:rPr lang="en-US" altLang="ja-JP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ja-JP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ja-JP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llout: Line with Accent Bar 7"/>
          <p:cNvSpPr/>
          <p:nvPr/>
        </p:nvSpPr>
        <p:spPr>
          <a:xfrm>
            <a:off x="3862565" y="2890520"/>
            <a:ext cx="1610139" cy="1222513"/>
          </a:xfrm>
          <a:prstGeom prst="accentCallout1">
            <a:avLst>
              <a:gd name="adj1" fmla="val 18750"/>
              <a:gd name="adj2" fmla="val -8333"/>
              <a:gd name="adj3" fmla="val -115955"/>
              <a:gd name="adj4" fmla="val 4993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llout: Line with Accent Bar 8"/>
          <p:cNvSpPr/>
          <p:nvPr/>
        </p:nvSpPr>
        <p:spPr>
          <a:xfrm>
            <a:off x="6420234" y="2878557"/>
            <a:ext cx="1610139" cy="1222513"/>
          </a:xfrm>
          <a:prstGeom prst="accentCallout1">
            <a:avLst>
              <a:gd name="adj1" fmla="val 18750"/>
              <a:gd name="adj2" fmla="val -8333"/>
              <a:gd name="adj3" fmla="val -95630"/>
              <a:gd name="adj4" fmla="val -4512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– ý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1397000" y="332030"/>
            <a:ext cx="10515600" cy="6442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Hình thức và cấu tứ trong thơ trữ tình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4800" y="4618880"/>
            <a:ext cx="6096000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139" cy="6858000"/>
          </a:xfrm>
        </p:spPr>
      </p:pic>
      <p:sp>
        <p:nvSpPr>
          <p:cNvPr id="6" name="MH_Number_1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 flipH="1">
            <a:off x="5519625" y="2478451"/>
            <a:ext cx="738762" cy="409109"/>
          </a:xfrm>
          <a:custGeom>
            <a:avLst/>
            <a:gdLst>
              <a:gd name="connsiteX0" fmla="*/ 73025 w 693737"/>
              <a:gd name="connsiteY0" fmla="*/ 0 h 384175"/>
              <a:gd name="connsiteX1" fmla="*/ 0 w 693737"/>
              <a:gd name="connsiteY1" fmla="*/ 0 h 384175"/>
              <a:gd name="connsiteX2" fmla="*/ 0 w 693737"/>
              <a:gd name="connsiteY2" fmla="*/ 384175 h 384175"/>
              <a:gd name="connsiteX3" fmla="*/ 73025 w 693737"/>
              <a:gd name="connsiteY3" fmla="*/ 384175 h 384175"/>
              <a:gd name="connsiteX4" fmla="*/ 693737 w 693737"/>
              <a:gd name="connsiteY4" fmla="*/ 0 h 384175"/>
              <a:gd name="connsiteX5" fmla="*/ 138112 w 693737"/>
              <a:gd name="connsiteY5" fmla="*/ 0 h 384175"/>
              <a:gd name="connsiteX6" fmla="*/ 138112 w 693737"/>
              <a:gd name="connsiteY6" fmla="*/ 384175 h 384175"/>
              <a:gd name="connsiteX7" fmla="*/ 693737 w 693737"/>
              <a:gd name="connsiteY7" fmla="*/ 384175 h 3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3737" h="384175">
                <a:moveTo>
                  <a:pt x="73025" y="0"/>
                </a:moveTo>
                <a:lnTo>
                  <a:pt x="0" y="0"/>
                </a:lnTo>
                <a:lnTo>
                  <a:pt x="0" y="384175"/>
                </a:lnTo>
                <a:lnTo>
                  <a:pt x="73025" y="384175"/>
                </a:lnTo>
                <a:close/>
                <a:moveTo>
                  <a:pt x="693737" y="0"/>
                </a:moveTo>
                <a:lnTo>
                  <a:pt x="138112" y="0"/>
                </a:lnTo>
                <a:lnTo>
                  <a:pt x="138112" y="384175"/>
                </a:lnTo>
                <a:lnTo>
                  <a:pt x="693737" y="384175"/>
                </a:lnTo>
                <a:close/>
              </a:path>
            </a:pathLst>
          </a:custGeom>
          <a:solidFill>
            <a:srgbClr val="FBA6AD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144000" bIns="0" anchor="ctr">
            <a:noAutofit/>
          </a:bodyPr>
          <a:lstStyle/>
          <a:p>
            <a:pPr algn="ctr">
              <a:defRPr/>
            </a:pPr>
            <a:r>
              <a:rPr lang="en-US" altLang="zh-CN" sz="2000" kern="0">
                <a:solidFill>
                  <a:sysClr val="window" lastClr="FFFFFF"/>
                </a:solidFill>
                <a:cs typeface="+mn-ea"/>
                <a:sym typeface="+mn-lt"/>
              </a:rPr>
              <a:t>1</a:t>
            </a:r>
            <a:endParaRPr lang="zh-CN" altLang="en-US" sz="2000" kern="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7" name="MH_Entry_1">
            <a:hlinkClick r:id="rId2" action="ppaction://hlinksldjump"/>
          </p:cNvPr>
          <p:cNvSpPr/>
          <p:nvPr>
            <p:custDataLst>
              <p:tags r:id="rId4"/>
            </p:custDataLst>
          </p:nvPr>
        </p:nvSpPr>
        <p:spPr>
          <a:xfrm flipH="1">
            <a:off x="5692125" y="2506659"/>
            <a:ext cx="5479458" cy="58924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0" tIns="0" rIns="0" bIns="0" numCol="1" spcCol="0" rtlCol="0" fromWordArt="0" anchor="ctr" anchorCtr="0" forceAA="0" compatLnSpc="1"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endParaRPr lang="en-US" sz="24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MH_Number_3">
            <a:hlinkClick r:id="" action="ppaction://noaction"/>
          </p:cNvPr>
          <p:cNvSpPr/>
          <p:nvPr>
            <p:custDataLst>
              <p:tags r:id="rId5"/>
            </p:custDataLst>
          </p:nvPr>
        </p:nvSpPr>
        <p:spPr>
          <a:xfrm flipH="1">
            <a:off x="5519625" y="4349456"/>
            <a:ext cx="738762" cy="409109"/>
          </a:xfrm>
          <a:custGeom>
            <a:avLst/>
            <a:gdLst>
              <a:gd name="connsiteX0" fmla="*/ 73025 w 693737"/>
              <a:gd name="connsiteY0" fmla="*/ 0 h 384175"/>
              <a:gd name="connsiteX1" fmla="*/ 0 w 693737"/>
              <a:gd name="connsiteY1" fmla="*/ 0 h 384175"/>
              <a:gd name="connsiteX2" fmla="*/ 0 w 693737"/>
              <a:gd name="connsiteY2" fmla="*/ 384175 h 384175"/>
              <a:gd name="connsiteX3" fmla="*/ 73025 w 693737"/>
              <a:gd name="connsiteY3" fmla="*/ 384175 h 384175"/>
              <a:gd name="connsiteX4" fmla="*/ 693737 w 693737"/>
              <a:gd name="connsiteY4" fmla="*/ 0 h 384175"/>
              <a:gd name="connsiteX5" fmla="*/ 138112 w 693737"/>
              <a:gd name="connsiteY5" fmla="*/ 0 h 384175"/>
              <a:gd name="connsiteX6" fmla="*/ 138112 w 693737"/>
              <a:gd name="connsiteY6" fmla="*/ 384175 h 384175"/>
              <a:gd name="connsiteX7" fmla="*/ 693737 w 693737"/>
              <a:gd name="connsiteY7" fmla="*/ 384175 h 3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3737" h="384175">
                <a:moveTo>
                  <a:pt x="73025" y="0"/>
                </a:moveTo>
                <a:lnTo>
                  <a:pt x="0" y="0"/>
                </a:lnTo>
                <a:lnTo>
                  <a:pt x="0" y="384175"/>
                </a:lnTo>
                <a:lnTo>
                  <a:pt x="73025" y="384175"/>
                </a:lnTo>
                <a:close/>
                <a:moveTo>
                  <a:pt x="693737" y="0"/>
                </a:moveTo>
                <a:lnTo>
                  <a:pt x="138112" y="0"/>
                </a:lnTo>
                <a:lnTo>
                  <a:pt x="138112" y="384175"/>
                </a:lnTo>
                <a:lnTo>
                  <a:pt x="693737" y="384175"/>
                </a:lnTo>
                <a:close/>
              </a:path>
            </a:pathLst>
          </a:custGeom>
          <a:solidFill>
            <a:srgbClr val="FBA6AD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144000" bIns="0" anchor="ctr">
            <a:noAutofit/>
          </a:bodyPr>
          <a:lstStyle/>
          <a:p>
            <a:pPr algn="ctr">
              <a:defRPr/>
            </a:pPr>
            <a:r>
              <a:rPr lang="en-US" altLang="zh-CN" sz="2000" kern="0" dirty="0">
                <a:solidFill>
                  <a:sysClr val="window" lastClr="FFFFFF"/>
                </a:solidFill>
                <a:cs typeface="+mn-ea"/>
                <a:sym typeface="+mn-lt"/>
              </a:rPr>
              <a:t>2</a:t>
            </a:r>
            <a:endParaRPr lang="zh-CN" altLang="en-US" sz="2000" kern="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1" name="MH_Entry_3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 flipH="1">
            <a:off x="5692126" y="4259387"/>
            <a:ext cx="5479457" cy="58924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0" tIns="0" rIns="0" bIns="0" numCol="1" spcCol="0" rtlCol="0" fromWordArt="0" anchor="ctr" anchorCtr="0" forceAA="0" compatLnSpc="1"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thẩm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MH_Others_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28473" y="317230"/>
            <a:ext cx="85295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 dirty="0">
                <a:solidFill>
                  <a:srgbClr val="FBA6A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MỤC TIÊU BÀI HỌC</a:t>
            </a:r>
            <a:endParaRPr lang="zh-CN" altLang="en-US" sz="6000" b="1" dirty="0">
              <a:solidFill>
                <a:srgbClr val="FBA6A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68294" y="1826607"/>
            <a:ext cx="104836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F8757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HÌNH</a:t>
            </a:r>
            <a:r>
              <a:rPr kumimoji="0" lang="en-US" altLang="zh-CN" sz="9600" b="1" i="0" u="none" strike="noStrike" kern="1200" cap="none" spc="0" normalizeH="0" noProof="0" dirty="0">
                <a:ln>
                  <a:noFill/>
                </a:ln>
                <a:solidFill>
                  <a:srgbClr val="F8757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THÀNH</a:t>
            </a:r>
            <a:endParaRPr kumimoji="0" lang="en-US" altLang="zh-CN" sz="9600" b="1" i="0" u="none" strike="noStrike" kern="1200" cap="none" spc="0" normalizeH="0" noProof="0" dirty="0">
              <a:ln>
                <a:noFill/>
              </a:ln>
              <a:solidFill>
                <a:srgbClr val="F8757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baseline="0" dirty="0">
                <a:solidFill>
                  <a:srgbClr val="F875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KIẾN</a:t>
            </a:r>
            <a:r>
              <a:rPr lang="en-US" altLang="zh-CN" sz="9600" b="1" dirty="0">
                <a:solidFill>
                  <a:srgbClr val="F875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THỨC MỚI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8757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640" y="23304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7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Những cách vẽ tranh hoa hồng cực đơn giả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" y="1558608"/>
            <a:ext cx="2346325" cy="366852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1" r="18021"/>
          <a:stretch>
            <a:fillRect/>
          </a:stretch>
        </p:blipFill>
        <p:spPr bwMode="auto">
          <a:xfrm>
            <a:off x="3424555" y="1594739"/>
            <a:ext cx="2346325" cy="366852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0" r="29230"/>
          <a:stretch>
            <a:fillRect/>
          </a:stretch>
        </p:blipFill>
        <p:spPr bwMode="auto">
          <a:xfrm>
            <a:off x="6512560" y="1558607"/>
            <a:ext cx="2346325" cy="366852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2" r="32012"/>
          <a:stretch>
            <a:fillRect/>
          </a:stretch>
        </p:blipFill>
        <p:spPr bwMode="auto">
          <a:xfrm>
            <a:off x="9500235" y="1558606"/>
            <a:ext cx="2346325" cy="366852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9637" y="5367327"/>
            <a:ext cx="154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7157" y="5367326"/>
            <a:ext cx="154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2276" y="5400653"/>
            <a:ext cx="1935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6915" y="5400653"/>
            <a:ext cx="234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760" y="1990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br>
              <a:rPr lang="en-US" sz="3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7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Những cách vẽ tranh hoa hồng cực đơn giả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" y="1558608"/>
            <a:ext cx="2346325" cy="366852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1" r="18021"/>
          <a:stretch>
            <a:fillRect/>
          </a:stretch>
        </p:blipFill>
        <p:spPr bwMode="auto">
          <a:xfrm>
            <a:off x="3424555" y="1594739"/>
            <a:ext cx="2346325" cy="366852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0" r="29230"/>
          <a:stretch>
            <a:fillRect/>
          </a:stretch>
        </p:blipFill>
        <p:spPr bwMode="auto">
          <a:xfrm>
            <a:off x="6512560" y="1558607"/>
            <a:ext cx="2346325" cy="366852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2" r="32012"/>
          <a:stretch>
            <a:fillRect/>
          </a:stretch>
        </p:blipFill>
        <p:spPr bwMode="auto">
          <a:xfrm>
            <a:off x="9500235" y="1558606"/>
            <a:ext cx="2346325" cy="366852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9637" y="5367327"/>
            <a:ext cx="154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7157" y="5367326"/>
            <a:ext cx="154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2276" y="5400653"/>
            <a:ext cx="1935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6915" y="5400653"/>
            <a:ext cx="234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760" y="199077"/>
            <a:ext cx="10515600" cy="644203"/>
          </a:xfrm>
        </p:spPr>
        <p:txBody>
          <a:bodyPr>
            <a:normAutofit/>
          </a:bodyPr>
          <a:lstStyle/>
          <a:p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Tượng trưng; yếu tố tượng trưng trong thơ trữ tình </a:t>
            </a:r>
            <a:b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endParaRPr lang="en-US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Những cách vẽ tranh hoa hồng cực đơn giả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6907"/>
            <a:ext cx="1777365" cy="2778942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1" r="18021"/>
          <a:stretch>
            <a:fillRect/>
          </a:stretch>
        </p:blipFill>
        <p:spPr bwMode="auto">
          <a:xfrm>
            <a:off x="3677920" y="2403038"/>
            <a:ext cx="1777365" cy="2778942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0" r="29230"/>
          <a:stretch>
            <a:fillRect/>
          </a:stretch>
        </p:blipFill>
        <p:spPr bwMode="auto">
          <a:xfrm>
            <a:off x="6765925" y="2366906"/>
            <a:ext cx="1777365" cy="2778942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2" r="32012"/>
          <a:stretch>
            <a:fillRect/>
          </a:stretch>
        </p:blipFill>
        <p:spPr bwMode="auto">
          <a:xfrm>
            <a:off x="9753600" y="2366905"/>
            <a:ext cx="1777365" cy="2778942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9637" y="5367327"/>
            <a:ext cx="154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7157" y="5367326"/>
            <a:ext cx="1777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2276" y="5400653"/>
            <a:ext cx="1935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6915" y="5400653"/>
            <a:ext cx="2585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2729" y="1004281"/>
            <a:ext cx="9119553" cy="11411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trừu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15720" y="260037"/>
            <a:ext cx="10515600" cy="644203"/>
          </a:xfrm>
        </p:spPr>
        <p:txBody>
          <a:bodyPr>
            <a:normAutofit/>
          </a:bodyPr>
          <a:lstStyle/>
          <a:p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Tượng trưng; yếu tố tượng trưng trong thơ trữ tình </a:t>
            </a:r>
            <a:b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Yếu tố tượng trưng trong thơ trữ tình: </a:t>
            </a:r>
            <a:endParaRPr lang="en-US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520" y="2484190"/>
            <a:ext cx="4947920" cy="2812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 tiết,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ý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trừu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ngẫm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5320" y="1899905"/>
            <a:ext cx="6096000" cy="3684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Bayon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Bayon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Lan Viên)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phức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tháp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Bayon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Giấu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khóc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kia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cõi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7640" y="422597"/>
            <a:ext cx="10515600" cy="64420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 VỤ</a:t>
            </a:r>
            <a:endParaRPr lang="en-US" sz="9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360" y="2138750"/>
            <a:ext cx="4947920" cy="2958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0002" y="302407"/>
            <a:ext cx="4384358" cy="6253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1397000" y="332030"/>
            <a:ext cx="10515600" cy="6442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Hình thức và cấu tứ trong thơ trữ tình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1884680" y="976233"/>
          <a:ext cx="8255000" cy="5170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>
</file>

<file path=ppt/tags/tag1.xml><?xml version="1.0" encoding="utf-8"?>
<p:tagLst xmlns:p="http://schemas.openxmlformats.org/presentationml/2006/main">
  <p:tag name="MH" val="20170818215930"/>
  <p:tag name="MH_LIBRARY" val="CONTENTS"/>
  <p:tag name="MH_TYPE" val="OTHERS"/>
  <p:tag name="ID" val="547147"/>
</p:tagLst>
</file>

<file path=ppt/tags/tag2.xml><?xml version="1.0" encoding="utf-8"?>
<p:tagLst xmlns:p="http://schemas.openxmlformats.org/presentationml/2006/main">
  <p:tag name="MH" val="20170818215930"/>
  <p:tag name="MH_LIBRARY" val="CONTENTS"/>
  <p:tag name="MH_TYPE" val="NUMBER"/>
  <p:tag name="ID" val="547147"/>
  <p:tag name="MH_ORDER" val="1"/>
</p:tagLst>
</file>

<file path=ppt/tags/tag3.xml><?xml version="1.0" encoding="utf-8"?>
<p:tagLst xmlns:p="http://schemas.openxmlformats.org/presentationml/2006/main">
  <p:tag name="MH" val="20170818215930"/>
  <p:tag name="MH_LIBRARY" val="CONTENTS"/>
  <p:tag name="MH_TYPE" val="ENTRY"/>
  <p:tag name="ID" val="547147"/>
  <p:tag name="MH_ORDER" val="1"/>
</p:tagLst>
</file>

<file path=ppt/tags/tag4.xml><?xml version="1.0" encoding="utf-8"?>
<p:tagLst xmlns:p="http://schemas.openxmlformats.org/presentationml/2006/main">
  <p:tag name="MH" val="20170818215930"/>
  <p:tag name="MH_LIBRARY" val="CONTENTS"/>
  <p:tag name="MH_TYPE" val="NUMBER"/>
  <p:tag name="ID" val="547147"/>
  <p:tag name="MH_ORDER" val="3"/>
</p:tagLst>
</file>

<file path=ppt/tags/tag5.xml><?xml version="1.0" encoding="utf-8"?>
<p:tagLst xmlns:p="http://schemas.openxmlformats.org/presentationml/2006/main">
  <p:tag name="MH" val="20170818215930"/>
  <p:tag name="MH_LIBRARY" val="CONTENTS"/>
  <p:tag name="MH_TYPE" val="ENTRY"/>
  <p:tag name="ID" val="547147"/>
  <p:tag name="MH_ORDER" val="3"/>
</p:tagLst>
</file>

<file path=ppt/tags/tag6.xml><?xml version="1.0" encoding="utf-8"?>
<p:tagLst xmlns:p="http://schemas.openxmlformats.org/presentationml/2006/main">
  <p:tag name="MH" val="20170818215930"/>
  <p:tag name="MH_LIBRARY" val="CONTENTS"/>
  <p:tag name="MH_TYPE" val="OTHERS"/>
  <p:tag name="ID" val="547147"/>
</p:tagLst>
</file>

<file path=ppt/tags/tag7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自定义 19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9C98"/>
      </a:accent1>
      <a:accent2>
        <a:srgbClr val="EB9C98"/>
      </a:accent2>
      <a:accent3>
        <a:srgbClr val="EB9C98"/>
      </a:accent3>
      <a:accent4>
        <a:srgbClr val="EB9C98"/>
      </a:accent4>
      <a:accent5>
        <a:srgbClr val="EB9C98"/>
      </a:accent5>
      <a:accent6>
        <a:srgbClr val="EB9C98"/>
      </a:accent6>
      <a:hlink>
        <a:srgbClr val="0563C1"/>
      </a:hlink>
      <a:folHlink>
        <a:srgbClr val="954F72"/>
      </a:folHlink>
    </a:clrScheme>
    <a:fontScheme name="t00u1v2o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2274</Words>
  <Application>WPS Presentation</Application>
  <PresentationFormat>Widescreen</PresentationFormat>
  <Paragraphs>111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Helvetica Neue</vt:lpstr>
      <vt:lpstr>SimSun</vt:lpstr>
      <vt:lpstr>宋体-简</vt:lpstr>
      <vt:lpstr>SVN-Cinnamoncake</vt:lpstr>
      <vt:lpstr>苹方-简</vt:lpstr>
      <vt:lpstr>Times New Roman</vt:lpstr>
      <vt:lpstr>等线</vt:lpstr>
      <vt:lpstr>等线</vt:lpstr>
      <vt:lpstr>庞门正道标题体</vt:lpstr>
      <vt:lpstr>Microsoft YaHei</vt:lpstr>
      <vt:lpstr>汉仪旗黑</vt:lpstr>
      <vt:lpstr>Arial Unicode MS</vt:lpstr>
      <vt:lpstr>Office 主题​​</vt:lpstr>
      <vt:lpstr>PowerPoint 演示文稿</vt:lpstr>
      <vt:lpstr>PowerPoint 演示文稿</vt:lpstr>
      <vt:lpstr>PowerPoint 演示文稿</vt:lpstr>
      <vt:lpstr>Những hình ảnh trên tượng trưng cho điều gì? </vt:lpstr>
      <vt:lpstr>Theo em, tượng trưng là gì?  Hình ảnh tượng trưng trong thơ là gì?</vt:lpstr>
      <vt:lpstr>1. Tượng trưng; yếu tố tượng trưng trong thơ trữ tình  a. Tượng trưng</vt:lpstr>
      <vt:lpstr>1. Tượng trưng; yếu tố tượng trưng trong thơ trữ tình  b. Yếu tố tượng trưng trong thơ trữ tình: </vt:lpstr>
      <vt:lpstr>NHIỆM VỤ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nguyenthuythanhtam</cp:lastModifiedBy>
  <cp:revision>26</cp:revision>
  <dcterms:created xsi:type="dcterms:W3CDTF">2024-04-22T04:23:27Z</dcterms:created>
  <dcterms:modified xsi:type="dcterms:W3CDTF">2024-04-22T04:23:27Z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1033-5.7.1.8092</vt:lpwstr>
  </property>
</Properties>
</file>